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60" r:id="rId4"/>
    <p:sldMasterId id="2147483753" r:id="rId5"/>
    <p:sldMasterId id="2147483755" r:id="rId6"/>
  </p:sldMasterIdLst>
  <p:notesMasterIdLst>
    <p:notesMasterId r:id="rId19"/>
  </p:notesMasterIdLst>
  <p:sldIdLst>
    <p:sldId id="386" r:id="rId7"/>
    <p:sldId id="387" r:id="rId8"/>
    <p:sldId id="275" r:id="rId9"/>
    <p:sldId id="388" r:id="rId10"/>
    <p:sldId id="391" r:id="rId11"/>
    <p:sldId id="396" r:id="rId12"/>
    <p:sldId id="397" r:id="rId13"/>
    <p:sldId id="394" r:id="rId14"/>
    <p:sldId id="392" r:id="rId15"/>
    <p:sldId id="393" r:id="rId16"/>
    <p:sldId id="395" r:id="rId17"/>
    <p:sldId id="390" r:id="rId18"/>
  </p:sldIdLst>
  <p:sldSz cx="12192000" cy="6858000"/>
  <p:notesSz cx="6858000" cy="9144000"/>
  <p:embeddedFontLst>
    <p:embeddedFont>
      <p:font typeface="Georgia" panose="02040502050405020303" pitchFamily="18" charset="0"/>
      <p:regular r:id="rId20"/>
      <p:bold r:id="rId21"/>
      <p:italic r:id="rId22"/>
      <p:boldItalic r:id="rId23"/>
    </p:embeddedFont>
    <p:embeddedFont>
      <p:font typeface="Helvetica" pitchFamily="2" charset="0"/>
      <p:regular r:id="rId24"/>
      <p:bold r:id="rId25"/>
      <p:italic r:id="rId26"/>
      <p:boldItalic r:id="rId27"/>
    </p:embeddedFont>
    <p:embeddedFont>
      <p:font typeface="Px Grotesk Light" panose="02000303000000000000" pitchFamily="2" charset="0"/>
      <p:regular r:id="rId28"/>
    </p:embeddedFont>
    <p:embeddedFont>
      <p:font typeface="Px Grotesk Regular" panose="02000503000000000000" pitchFamily="2" charset="0"/>
      <p:regular r:id="rId29"/>
      <p:italic r:id="rId30"/>
    </p:embeddedFont>
    <p:embeddedFont>
      <p:font typeface="Roboto Light" panose="02000000000000000000" pitchFamily="2" charset="0"/>
      <p:regular r:id="rId31"/>
      <p:italic r:id="rId32"/>
    </p:embeddedFont>
    <p:embeddedFont>
      <p:font typeface="Roboto Mono" pitchFamily="49" charset="0"/>
      <p:regular r:id="rId33"/>
      <p:bold r:id="rId34"/>
      <p:italic r:id="rId35"/>
      <p:boldItalic r:id="rId36"/>
    </p:embeddedFont>
    <p:embeddedFont>
      <p:font typeface="Roboto Mono Medium" panose="020F0502020204030204" pitchFamily="34" charset="0"/>
      <p:regular r:id="rId37"/>
      <p:italic r:id="rId38"/>
    </p:embeddedFont>
  </p:embeddedFontLst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3943" userDrawn="1">
          <p15:clr>
            <a:srgbClr val="A4A3A4"/>
          </p15:clr>
        </p15:guide>
        <p15:guide id="4" orient="horz" pos="3735" userDrawn="1">
          <p15:clr>
            <a:srgbClr val="A4A3A4"/>
          </p15:clr>
        </p15:guide>
        <p15:guide id="5" orient="horz" pos="125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4BB5"/>
    <a:srgbClr val="1754A6"/>
    <a:srgbClr val="0D8CAE"/>
    <a:srgbClr val="4D50A5"/>
    <a:srgbClr val="DFF8FF"/>
    <a:srgbClr val="004C6E"/>
    <a:srgbClr val="A2DFFF"/>
    <a:srgbClr val="014262"/>
    <a:srgbClr val="232C67"/>
    <a:srgbClr val="1D33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9" autoAdjust="0"/>
    <p:restoredTop sz="94589" autoAdjust="0"/>
  </p:normalViewPr>
  <p:slideViewPr>
    <p:cSldViewPr snapToGrid="0">
      <p:cViewPr varScale="1">
        <p:scale>
          <a:sx n="120" d="100"/>
          <a:sy n="120" d="100"/>
        </p:scale>
        <p:origin x="488" y="184"/>
      </p:cViewPr>
      <p:guideLst>
        <p:guide pos="3943"/>
        <p:guide orient="horz" pos="3735"/>
        <p:guide orient="horz" pos="1253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94" d="100"/>
        <a:sy n="94" d="100"/>
      </p:scale>
      <p:origin x="0" y="-9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font" Target="fonts/font7.fntdata"/><Relationship Id="rId39" Type="http://schemas.openxmlformats.org/officeDocument/2006/relationships/presProps" Target="pres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0F08F8-22D1-436E-83E5-780D2F3EE6AC}" type="datetimeFigureOut">
              <a:rPr lang="de-DE" smtClean="0"/>
              <a:t>01.12.24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DA8D65-A563-48F1-9C84-0652880B2B1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9136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A8D65-A563-48F1-9C84-0652880B2B1E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5968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2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A8D65-A563-48F1-9C84-0652880B2B1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0839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10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A8D65-A563-48F1-9C84-0652880B2B1E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2146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8.png"/><Relationship Id="rId7" Type="http://schemas.openxmlformats.org/officeDocument/2006/relationships/image" Target="../media/image1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10.png"/><Relationship Id="rId7" Type="http://schemas.openxmlformats.org/officeDocument/2006/relationships/image" Target="../media/image8.sv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11.png"/><Relationship Id="rId7" Type="http://schemas.openxmlformats.org/officeDocument/2006/relationships/image" Target="../media/image13.sv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openxmlformats.org/officeDocument/2006/relationships/image" Target="../media/image9.gi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gif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gif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.sv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.sv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.sv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x animat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fik 41">
            <a:extLst>
              <a:ext uri="{FF2B5EF4-FFF2-40B4-BE49-F238E27FC236}">
                <a16:creationId xmlns:a16="http://schemas.microsoft.com/office/drawing/2014/main" id="{CFF3B218-6C28-40A0-ABF5-18F04B934A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7A6F77F4-6278-4978-B0E2-2F3923660D5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1"/>
            <a:ext cx="12191998" cy="6857999"/>
          </a:xfrm>
          <a:prstGeom prst="rect">
            <a:avLst/>
          </a:prstGeom>
        </p:spPr>
      </p:pic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598400"/>
            <a:ext cx="10819090" cy="184665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6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de-DE" dirty="0"/>
              <a:t>Title, Px Grotesk Light, </a:t>
            </a:r>
            <a:br>
              <a:rPr lang="de-DE" dirty="0"/>
            </a:br>
            <a:r>
              <a:rPr lang="de-DE" dirty="0"/>
              <a:t>60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5" y="3780000"/>
            <a:ext cx="1080187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Subheadline</a:t>
            </a:r>
            <a:r>
              <a:rPr lang="en-US" dirty="0"/>
              <a:t>, Px </a:t>
            </a:r>
            <a:r>
              <a:rPr lang="en-US" dirty="0" err="1"/>
              <a:t>Grotesk</a:t>
            </a:r>
            <a:r>
              <a:rPr lang="en-US" dirty="0"/>
              <a:t> Regular,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9" name="Textplatzhalter 53">
            <a:extLst>
              <a:ext uri="{FF2B5EF4-FFF2-40B4-BE49-F238E27FC236}">
                <a16:creationId xmlns:a16="http://schemas.microsoft.com/office/drawing/2014/main" id="{5221A316-E296-4ED7-91EC-891F045BBE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00" y="1080000"/>
            <a:ext cx="7420500" cy="230832"/>
          </a:xfrm>
        </p:spPr>
        <p:txBody>
          <a:bodyPr wrap="square">
            <a:spAutoFit/>
          </a:bodyPr>
          <a:lstStyle>
            <a:lvl1pPr marL="0" indent="0">
              <a:buNone/>
              <a:defRPr sz="1500">
                <a:solidFill>
                  <a:schemeClr val="bg1"/>
                </a:solidFill>
                <a:latin typeface="+mj-lt"/>
                <a:ea typeface="Roboto Mono Light" pitchFamily="2" charset="0"/>
              </a:defRPr>
            </a:lvl1pPr>
          </a:lstStyle>
          <a:p>
            <a:pPr lvl="0"/>
            <a:r>
              <a:rPr lang="de-DE" dirty="0"/>
              <a:t>DD.MM.YYYY, Px Grotesk Light, 15 </a:t>
            </a:r>
            <a:r>
              <a:rPr lang="de-DE" dirty="0" err="1"/>
              <a:t>pt</a:t>
            </a:r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8EA5D878-C298-43AC-BFBE-61D79478ED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0160" t="72045"/>
          <a:stretch/>
        </p:blipFill>
        <p:spPr>
          <a:xfrm>
            <a:off x="667904" y="6051634"/>
            <a:ext cx="2366105" cy="322015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FB4E876D-27E7-456D-BE10-C3A59A655D7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596316" y="5861828"/>
            <a:ext cx="592096" cy="444072"/>
          </a:xfrm>
          <a:prstGeom prst="rect">
            <a:avLst/>
          </a:prstGeom>
        </p:spPr>
      </p:pic>
      <p:grpSp>
        <p:nvGrpSpPr>
          <p:cNvPr id="45" name="Grafik 15">
            <a:extLst>
              <a:ext uri="{FF2B5EF4-FFF2-40B4-BE49-F238E27FC236}">
                <a16:creationId xmlns:a16="http://schemas.microsoft.com/office/drawing/2014/main" id="{04B5FF9C-DA18-4CF1-991C-2E7F528870D3}"/>
              </a:ext>
            </a:extLst>
          </p:cNvPr>
          <p:cNvGrpSpPr/>
          <p:nvPr userDrawn="1"/>
        </p:nvGrpSpPr>
        <p:grpSpPr>
          <a:xfrm>
            <a:off x="8408678" y="5863987"/>
            <a:ext cx="3083670" cy="554319"/>
            <a:chOff x="8408678" y="5863987"/>
            <a:chExt cx="3083670" cy="554319"/>
          </a:xfrm>
        </p:grpSpPr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47A8907F-3A6B-489F-8BCB-737B29835D28}"/>
                </a:ext>
              </a:extLst>
            </p:cNvPr>
            <p:cNvSpPr/>
            <p:nvPr/>
          </p:nvSpPr>
          <p:spPr>
            <a:xfrm>
              <a:off x="8408678" y="5863993"/>
              <a:ext cx="1798903" cy="554313"/>
            </a:xfrm>
            <a:custGeom>
              <a:avLst/>
              <a:gdLst>
                <a:gd name="connsiteX0" fmla="*/ 1032617 w 1798902"/>
                <a:gd name="connsiteY0" fmla="*/ 216856 h 554313"/>
                <a:gd name="connsiteX1" fmla="*/ 1023217 w 1798902"/>
                <a:gd name="connsiteY1" fmla="*/ 165991 h 554313"/>
                <a:gd name="connsiteX2" fmla="*/ 996736 w 1798902"/>
                <a:gd name="connsiteY2" fmla="*/ 130752 h 554313"/>
                <a:gd name="connsiteX3" fmla="*/ 956554 w 1798902"/>
                <a:gd name="connsiteY3" fmla="*/ 110182 h 554313"/>
                <a:gd name="connsiteX4" fmla="*/ 906650 w 1798902"/>
                <a:gd name="connsiteY4" fmla="*/ 103326 h 554313"/>
                <a:gd name="connsiteX5" fmla="*/ 856709 w 1798902"/>
                <a:gd name="connsiteY5" fmla="*/ 111139 h 554313"/>
                <a:gd name="connsiteX6" fmla="*/ 816310 w 1798902"/>
                <a:gd name="connsiteY6" fmla="*/ 133303 h 554313"/>
                <a:gd name="connsiteX7" fmla="*/ 788950 w 1798902"/>
                <a:gd name="connsiteY7" fmla="*/ 167266 h 554313"/>
                <a:gd name="connsiteX8" fmla="*/ 778768 w 1798902"/>
                <a:gd name="connsiteY8" fmla="*/ 210478 h 554313"/>
                <a:gd name="connsiteX9" fmla="*/ 837447 w 1798902"/>
                <a:gd name="connsiteY9" fmla="*/ 210478 h 554313"/>
                <a:gd name="connsiteX10" fmla="*/ 856111 w 1798902"/>
                <a:gd name="connsiteY10" fmla="*/ 164237 h 554313"/>
                <a:gd name="connsiteX11" fmla="*/ 906012 w 1798902"/>
                <a:gd name="connsiteY11" fmla="*/ 150205 h 554313"/>
                <a:gd name="connsiteX12" fmla="*/ 934394 w 1798902"/>
                <a:gd name="connsiteY12" fmla="*/ 153234 h 554313"/>
                <a:gd name="connsiteX13" fmla="*/ 956248 w 1798902"/>
                <a:gd name="connsiteY13" fmla="*/ 163758 h 554313"/>
                <a:gd name="connsiteX14" fmla="*/ 970278 w 1798902"/>
                <a:gd name="connsiteY14" fmla="*/ 184009 h 554313"/>
                <a:gd name="connsiteX15" fmla="*/ 975214 w 1798902"/>
                <a:gd name="connsiteY15" fmla="*/ 216218 h 554313"/>
                <a:gd name="connsiteX16" fmla="*/ 975214 w 1798902"/>
                <a:gd name="connsiteY16" fmla="*/ 243006 h 554313"/>
                <a:gd name="connsiteX17" fmla="*/ 866799 w 1798902"/>
                <a:gd name="connsiteY17" fmla="*/ 253052 h 554313"/>
                <a:gd name="connsiteX18" fmla="*/ 792176 w 1798902"/>
                <a:gd name="connsiteY18" fmla="*/ 285528 h 554313"/>
                <a:gd name="connsiteX19" fmla="*/ 767287 w 1798902"/>
                <a:gd name="connsiteY19" fmla="*/ 352710 h 554313"/>
                <a:gd name="connsiteX20" fmla="*/ 774469 w 1798902"/>
                <a:gd name="connsiteY20" fmla="*/ 390659 h 554313"/>
                <a:gd name="connsiteX21" fmla="*/ 794715 w 1798902"/>
                <a:gd name="connsiteY21" fmla="*/ 421912 h 554313"/>
                <a:gd name="connsiteX22" fmla="*/ 829475 w 1798902"/>
                <a:gd name="connsiteY22" fmla="*/ 444556 h 554313"/>
                <a:gd name="connsiteX23" fmla="*/ 874442 w 1798902"/>
                <a:gd name="connsiteY23" fmla="*/ 452209 h 554313"/>
                <a:gd name="connsiteX24" fmla="*/ 938541 w 1798902"/>
                <a:gd name="connsiteY24" fmla="*/ 435148 h 554313"/>
                <a:gd name="connsiteX25" fmla="*/ 979043 w 1798902"/>
                <a:gd name="connsiteY25" fmla="*/ 382687 h 554313"/>
                <a:gd name="connsiteX26" fmla="*/ 981594 w 1798902"/>
                <a:gd name="connsiteY26" fmla="*/ 382687 h 554313"/>
                <a:gd name="connsiteX27" fmla="*/ 982870 w 1798902"/>
                <a:gd name="connsiteY27" fmla="*/ 444237 h 554313"/>
                <a:gd name="connsiteX28" fmla="*/ 1082367 w 1798902"/>
                <a:gd name="connsiteY28" fmla="*/ 444237 h 554313"/>
                <a:gd name="connsiteX29" fmla="*/ 1082367 w 1798902"/>
                <a:gd name="connsiteY29" fmla="*/ 393849 h 554313"/>
                <a:gd name="connsiteX30" fmla="*/ 1032617 w 1798902"/>
                <a:gd name="connsiteY30" fmla="*/ 393849 h 554313"/>
                <a:gd name="connsiteX31" fmla="*/ 1032617 w 1798902"/>
                <a:gd name="connsiteY31" fmla="*/ 216856 h 554313"/>
                <a:gd name="connsiteX32" fmla="*/ 975214 w 1798902"/>
                <a:gd name="connsiteY32" fmla="*/ 303159 h 554313"/>
                <a:gd name="connsiteX33" fmla="*/ 952252 w 1798902"/>
                <a:gd name="connsiteY33" fmla="*/ 376597 h 554313"/>
                <a:gd name="connsiteX34" fmla="*/ 889429 w 1798902"/>
                <a:gd name="connsiteY34" fmla="*/ 405011 h 554313"/>
                <a:gd name="connsiteX35" fmla="*/ 845419 w 1798902"/>
                <a:gd name="connsiteY35" fmla="*/ 394322 h 554313"/>
                <a:gd name="connsiteX36" fmla="*/ 829475 w 1798902"/>
                <a:gd name="connsiteY36" fmla="*/ 360671 h 554313"/>
                <a:gd name="connsiteX37" fmla="*/ 829475 w 1798902"/>
                <a:gd name="connsiteY37" fmla="*/ 331311 h 554313"/>
                <a:gd name="connsiteX38" fmla="*/ 834092 w 1798902"/>
                <a:gd name="connsiteY38" fmla="*/ 308671 h 554313"/>
                <a:gd name="connsiteX39" fmla="*/ 856900 w 1798902"/>
                <a:gd name="connsiteY39" fmla="*/ 299096 h 554313"/>
                <a:gd name="connsiteX40" fmla="*/ 975214 w 1798902"/>
                <a:gd name="connsiteY40" fmla="*/ 288158 h 554313"/>
                <a:gd name="connsiteX41" fmla="*/ 975214 w 1798902"/>
                <a:gd name="connsiteY41" fmla="*/ 303159 h 554313"/>
                <a:gd name="connsiteX42" fmla="*/ 1741547 w 1798902"/>
                <a:gd name="connsiteY42" fmla="*/ 0 h 554313"/>
                <a:gd name="connsiteX43" fmla="*/ 1741547 w 1798902"/>
                <a:gd name="connsiteY43" fmla="*/ 165512 h 554313"/>
                <a:gd name="connsiteX44" fmla="*/ 1699208 w 1798902"/>
                <a:gd name="connsiteY44" fmla="*/ 119271 h 554313"/>
                <a:gd name="connsiteX45" fmla="*/ 1635224 w 1798902"/>
                <a:gd name="connsiteY45" fmla="*/ 103326 h 554313"/>
                <a:gd name="connsiteX46" fmla="*/ 1577094 w 1798902"/>
                <a:gd name="connsiteY46" fmla="*/ 117038 h 554313"/>
                <a:gd name="connsiteX47" fmla="*/ 1535889 w 1798902"/>
                <a:gd name="connsiteY47" fmla="*/ 154191 h 554313"/>
                <a:gd name="connsiteX48" fmla="*/ 1511476 w 1798902"/>
                <a:gd name="connsiteY48" fmla="*/ 209681 h 554313"/>
                <a:gd name="connsiteX49" fmla="*/ 1503323 w 1798902"/>
                <a:gd name="connsiteY49" fmla="*/ 277768 h 554313"/>
                <a:gd name="connsiteX50" fmla="*/ 1511476 w 1798902"/>
                <a:gd name="connsiteY50" fmla="*/ 345854 h 554313"/>
                <a:gd name="connsiteX51" fmla="*/ 1536221 w 1798902"/>
                <a:gd name="connsiteY51" fmla="*/ 401183 h 554313"/>
                <a:gd name="connsiteX52" fmla="*/ 1577884 w 1798902"/>
                <a:gd name="connsiteY52" fmla="*/ 438495 h 554313"/>
                <a:gd name="connsiteX53" fmla="*/ 1636819 w 1798902"/>
                <a:gd name="connsiteY53" fmla="*/ 452209 h 554313"/>
                <a:gd name="connsiteX54" fmla="*/ 1699846 w 1798902"/>
                <a:gd name="connsiteY54" fmla="*/ 436105 h 554313"/>
                <a:gd name="connsiteX55" fmla="*/ 1741547 w 1798902"/>
                <a:gd name="connsiteY55" fmla="*/ 390021 h 554313"/>
                <a:gd name="connsiteX56" fmla="*/ 1741547 w 1798902"/>
                <a:gd name="connsiteY56" fmla="*/ 444237 h 554313"/>
                <a:gd name="connsiteX57" fmla="*/ 1800226 w 1798902"/>
                <a:gd name="connsiteY57" fmla="*/ 444237 h 554313"/>
                <a:gd name="connsiteX58" fmla="*/ 1800226 w 1798902"/>
                <a:gd name="connsiteY58" fmla="*/ 0 h 554313"/>
                <a:gd name="connsiteX59" fmla="*/ 1741547 w 1798902"/>
                <a:gd name="connsiteY59" fmla="*/ 0 h 554313"/>
                <a:gd name="connsiteX60" fmla="*/ 1741547 w 1798902"/>
                <a:gd name="connsiteY60" fmla="*/ 305831 h 554313"/>
                <a:gd name="connsiteX61" fmla="*/ 1718151 w 1798902"/>
                <a:gd name="connsiteY61" fmla="*/ 376948 h 554313"/>
                <a:gd name="connsiteX62" fmla="*/ 1650507 w 1798902"/>
                <a:gd name="connsiteY62" fmla="*/ 405011 h 554313"/>
                <a:gd name="connsiteX63" fmla="*/ 1616764 w 1798902"/>
                <a:gd name="connsiteY63" fmla="*/ 399429 h 554313"/>
                <a:gd name="connsiteX64" fmla="*/ 1590029 w 1798902"/>
                <a:gd name="connsiteY64" fmla="*/ 384122 h 554313"/>
                <a:gd name="connsiteX65" fmla="*/ 1572042 w 1798902"/>
                <a:gd name="connsiteY65" fmla="*/ 360365 h 554313"/>
                <a:gd name="connsiteX66" fmla="*/ 1565511 w 1798902"/>
                <a:gd name="connsiteY66" fmla="*/ 329431 h 554313"/>
                <a:gd name="connsiteX67" fmla="*/ 1565511 w 1798902"/>
                <a:gd name="connsiteY67" fmla="*/ 226105 h 554313"/>
                <a:gd name="connsiteX68" fmla="*/ 1572042 w 1798902"/>
                <a:gd name="connsiteY68" fmla="*/ 195171 h 554313"/>
                <a:gd name="connsiteX69" fmla="*/ 1590029 w 1798902"/>
                <a:gd name="connsiteY69" fmla="*/ 171253 h 554313"/>
                <a:gd name="connsiteX70" fmla="*/ 1616918 w 1798902"/>
                <a:gd name="connsiteY70" fmla="*/ 155786 h 554313"/>
                <a:gd name="connsiteX71" fmla="*/ 1650507 w 1798902"/>
                <a:gd name="connsiteY71" fmla="*/ 150205 h 554313"/>
                <a:gd name="connsiteX72" fmla="*/ 1718151 w 1798902"/>
                <a:gd name="connsiteY72" fmla="*/ 178428 h 554313"/>
                <a:gd name="connsiteX73" fmla="*/ 1741547 w 1798902"/>
                <a:gd name="connsiteY73" fmla="*/ 249704 h 554313"/>
                <a:gd name="connsiteX74" fmla="*/ 1741547 w 1798902"/>
                <a:gd name="connsiteY74" fmla="*/ 305831 h 554313"/>
                <a:gd name="connsiteX75" fmla="*/ 655671 w 1798902"/>
                <a:gd name="connsiteY75" fmla="*/ 111298 h 554313"/>
                <a:gd name="connsiteX76" fmla="*/ 566377 w 1798902"/>
                <a:gd name="connsiteY76" fmla="*/ 371844 h 554313"/>
                <a:gd name="connsiteX77" fmla="*/ 563506 w 1798902"/>
                <a:gd name="connsiteY77" fmla="*/ 371844 h 554313"/>
                <a:gd name="connsiteX78" fmla="*/ 476764 w 1798902"/>
                <a:gd name="connsiteY78" fmla="*/ 111298 h 554313"/>
                <a:gd name="connsiteX79" fmla="*/ 413301 w 1798902"/>
                <a:gd name="connsiteY79" fmla="*/ 111298 h 554313"/>
                <a:gd name="connsiteX80" fmla="*/ 537038 w 1798902"/>
                <a:gd name="connsiteY80" fmla="*/ 444237 h 554313"/>
                <a:gd name="connsiteX81" fmla="*/ 515990 w 1798902"/>
                <a:gd name="connsiteY81" fmla="*/ 504829 h 554313"/>
                <a:gd name="connsiteX82" fmla="*/ 439453 w 1798902"/>
                <a:gd name="connsiteY82" fmla="*/ 504829 h 554313"/>
                <a:gd name="connsiteX83" fmla="*/ 439453 w 1798902"/>
                <a:gd name="connsiteY83" fmla="*/ 555217 h 554313"/>
                <a:gd name="connsiteX84" fmla="*/ 553301 w 1798902"/>
                <a:gd name="connsiteY84" fmla="*/ 555217 h 554313"/>
                <a:gd name="connsiteX85" fmla="*/ 716583 w 1798902"/>
                <a:gd name="connsiteY85" fmla="*/ 111298 h 554313"/>
                <a:gd name="connsiteX86" fmla="*/ 655671 w 1798902"/>
                <a:gd name="connsiteY86" fmla="*/ 111298 h 554313"/>
                <a:gd name="connsiteX87" fmla="*/ 333898 w 1798902"/>
                <a:gd name="connsiteY87" fmla="*/ 444242 h 554313"/>
                <a:gd name="connsiteX88" fmla="*/ 333898 w 1798902"/>
                <a:gd name="connsiteY88" fmla="*/ 0 h 554313"/>
                <a:gd name="connsiteX89" fmla="*/ 271710 w 1798902"/>
                <a:gd name="connsiteY89" fmla="*/ 0 h 554313"/>
                <a:gd name="connsiteX90" fmla="*/ 271710 w 1798902"/>
                <a:gd name="connsiteY90" fmla="*/ 188157 h 554313"/>
                <a:gd name="connsiteX91" fmla="*/ 62188 w 1798902"/>
                <a:gd name="connsiteY91" fmla="*/ 188157 h 554313"/>
                <a:gd name="connsiteX92" fmla="*/ 62188 w 1798902"/>
                <a:gd name="connsiteY92" fmla="*/ 0 h 554313"/>
                <a:gd name="connsiteX93" fmla="*/ 0 w 1798902"/>
                <a:gd name="connsiteY93" fmla="*/ 0 h 554313"/>
                <a:gd name="connsiteX94" fmla="*/ 0 w 1798902"/>
                <a:gd name="connsiteY94" fmla="*/ 444242 h 554313"/>
                <a:gd name="connsiteX95" fmla="*/ 62188 w 1798902"/>
                <a:gd name="connsiteY95" fmla="*/ 444242 h 554313"/>
                <a:gd name="connsiteX96" fmla="*/ 62188 w 1798902"/>
                <a:gd name="connsiteY96" fmla="*/ 243648 h 554313"/>
                <a:gd name="connsiteX97" fmla="*/ 271710 w 1798902"/>
                <a:gd name="connsiteY97" fmla="*/ 243648 h 554313"/>
                <a:gd name="connsiteX98" fmla="*/ 271710 w 1798902"/>
                <a:gd name="connsiteY98" fmla="*/ 444242 h 554313"/>
                <a:gd name="connsiteX99" fmla="*/ 333898 w 1798902"/>
                <a:gd name="connsiteY99" fmla="*/ 444242 h 554313"/>
                <a:gd name="connsiteX100" fmla="*/ 1289656 w 1798902"/>
                <a:gd name="connsiteY100" fmla="*/ 150205 h 554313"/>
                <a:gd name="connsiteX101" fmla="*/ 1341639 w 1798902"/>
                <a:gd name="connsiteY101" fmla="*/ 171093 h 554313"/>
                <a:gd name="connsiteX102" fmla="*/ 1355669 w 1798902"/>
                <a:gd name="connsiteY102" fmla="*/ 228656 h 554313"/>
                <a:gd name="connsiteX103" fmla="*/ 1355669 w 1798902"/>
                <a:gd name="connsiteY103" fmla="*/ 444237 h 554313"/>
                <a:gd name="connsiteX104" fmla="*/ 1414348 w 1798902"/>
                <a:gd name="connsiteY104" fmla="*/ 444237 h 554313"/>
                <a:gd name="connsiteX105" fmla="*/ 1414348 w 1798902"/>
                <a:gd name="connsiteY105" fmla="*/ 222278 h 554313"/>
                <a:gd name="connsiteX106" fmla="*/ 1406389 w 1798902"/>
                <a:gd name="connsiteY106" fmla="*/ 167586 h 554313"/>
                <a:gd name="connsiteX107" fmla="*/ 1384143 w 1798902"/>
                <a:gd name="connsiteY107" fmla="*/ 130752 h 554313"/>
                <a:gd name="connsiteX108" fmla="*/ 1350121 w 1798902"/>
                <a:gd name="connsiteY108" fmla="*/ 109864 h 554313"/>
                <a:gd name="connsiteX109" fmla="*/ 1306239 w 1798902"/>
                <a:gd name="connsiteY109" fmla="*/ 103326 h 554313"/>
                <a:gd name="connsiteX110" fmla="*/ 1244373 w 1798902"/>
                <a:gd name="connsiteY110" fmla="*/ 120068 h 554313"/>
                <a:gd name="connsiteX111" fmla="*/ 1206742 w 1798902"/>
                <a:gd name="connsiteY111" fmla="*/ 166150 h 554313"/>
                <a:gd name="connsiteX112" fmla="*/ 1206742 w 1798902"/>
                <a:gd name="connsiteY112" fmla="*/ 111298 h 554313"/>
                <a:gd name="connsiteX113" fmla="*/ 1148064 w 1798902"/>
                <a:gd name="connsiteY113" fmla="*/ 111298 h 554313"/>
                <a:gd name="connsiteX114" fmla="*/ 1148064 w 1798902"/>
                <a:gd name="connsiteY114" fmla="*/ 444237 h 554313"/>
                <a:gd name="connsiteX115" fmla="*/ 1206742 w 1798902"/>
                <a:gd name="connsiteY115" fmla="*/ 444237 h 554313"/>
                <a:gd name="connsiteX116" fmla="*/ 1206742 w 1798902"/>
                <a:gd name="connsiteY116" fmla="*/ 249704 h 554313"/>
                <a:gd name="connsiteX117" fmla="*/ 1212955 w 1798902"/>
                <a:gd name="connsiteY117" fmla="*/ 209681 h 554313"/>
                <a:gd name="connsiteX118" fmla="*/ 1230340 w 1798902"/>
                <a:gd name="connsiteY118" fmla="*/ 177950 h 554313"/>
                <a:gd name="connsiteX119" fmla="*/ 1256489 w 1798902"/>
                <a:gd name="connsiteY119" fmla="*/ 157381 h 554313"/>
                <a:gd name="connsiteX120" fmla="*/ 1289656 w 1798902"/>
                <a:gd name="connsiteY120" fmla="*/ 150205 h 55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798902" h="554313">
                  <a:moveTo>
                    <a:pt x="1032617" y="216856"/>
                  </a:moveTo>
                  <a:cubicBezTo>
                    <a:pt x="1032617" y="197301"/>
                    <a:pt x="1029480" y="180342"/>
                    <a:pt x="1023217" y="165991"/>
                  </a:cubicBezTo>
                  <a:cubicBezTo>
                    <a:pt x="1016940" y="151640"/>
                    <a:pt x="1008113" y="139898"/>
                    <a:pt x="996736" y="130752"/>
                  </a:cubicBezTo>
                  <a:cubicBezTo>
                    <a:pt x="985357" y="121612"/>
                    <a:pt x="971962" y="114755"/>
                    <a:pt x="956554" y="110182"/>
                  </a:cubicBezTo>
                  <a:cubicBezTo>
                    <a:pt x="941143" y="105615"/>
                    <a:pt x="924508" y="103326"/>
                    <a:pt x="906650" y="103326"/>
                  </a:cubicBezTo>
                  <a:cubicBezTo>
                    <a:pt x="888831" y="103326"/>
                    <a:pt x="872183" y="105934"/>
                    <a:pt x="856709" y="111139"/>
                  </a:cubicBezTo>
                  <a:cubicBezTo>
                    <a:pt x="841222" y="116350"/>
                    <a:pt x="827754" y="123736"/>
                    <a:pt x="816310" y="133303"/>
                  </a:cubicBezTo>
                  <a:cubicBezTo>
                    <a:pt x="804855" y="142870"/>
                    <a:pt x="795735" y="154191"/>
                    <a:pt x="788950" y="167266"/>
                  </a:cubicBezTo>
                  <a:cubicBezTo>
                    <a:pt x="782162" y="180342"/>
                    <a:pt x="778768" y="194750"/>
                    <a:pt x="778768" y="210478"/>
                  </a:cubicBezTo>
                  <a:lnTo>
                    <a:pt x="837447" y="210478"/>
                  </a:lnTo>
                  <a:cubicBezTo>
                    <a:pt x="837447" y="189009"/>
                    <a:pt x="843659" y="173594"/>
                    <a:pt x="856111" y="164237"/>
                  </a:cubicBezTo>
                  <a:cubicBezTo>
                    <a:pt x="868535" y="154887"/>
                    <a:pt x="885167" y="150205"/>
                    <a:pt x="906012" y="150205"/>
                  </a:cubicBezTo>
                  <a:cubicBezTo>
                    <a:pt x="916421" y="150205"/>
                    <a:pt x="925886" y="151219"/>
                    <a:pt x="934394" y="153234"/>
                  </a:cubicBezTo>
                  <a:cubicBezTo>
                    <a:pt x="942902" y="155256"/>
                    <a:pt x="950174" y="158764"/>
                    <a:pt x="956248" y="163758"/>
                  </a:cubicBezTo>
                  <a:cubicBezTo>
                    <a:pt x="962293" y="168759"/>
                    <a:pt x="966973" y="175507"/>
                    <a:pt x="970278" y="184009"/>
                  </a:cubicBezTo>
                  <a:cubicBezTo>
                    <a:pt x="973570" y="192517"/>
                    <a:pt x="975214" y="203252"/>
                    <a:pt x="975214" y="216218"/>
                  </a:cubicBezTo>
                  <a:lnTo>
                    <a:pt x="975214" y="243006"/>
                  </a:lnTo>
                  <a:lnTo>
                    <a:pt x="866799" y="253052"/>
                  </a:lnTo>
                  <a:cubicBezTo>
                    <a:pt x="833632" y="256024"/>
                    <a:pt x="808758" y="266854"/>
                    <a:pt x="792176" y="285528"/>
                  </a:cubicBezTo>
                  <a:cubicBezTo>
                    <a:pt x="775581" y="304210"/>
                    <a:pt x="767287" y="326605"/>
                    <a:pt x="767287" y="352710"/>
                  </a:cubicBezTo>
                  <a:cubicBezTo>
                    <a:pt x="767287" y="365893"/>
                    <a:pt x="769674" y="378543"/>
                    <a:pt x="774469" y="390659"/>
                  </a:cubicBezTo>
                  <a:cubicBezTo>
                    <a:pt x="779241" y="402778"/>
                    <a:pt x="786000" y="413200"/>
                    <a:pt x="794715" y="421912"/>
                  </a:cubicBezTo>
                  <a:cubicBezTo>
                    <a:pt x="804499" y="431908"/>
                    <a:pt x="816080" y="439452"/>
                    <a:pt x="829475" y="444556"/>
                  </a:cubicBezTo>
                  <a:cubicBezTo>
                    <a:pt x="842870" y="449657"/>
                    <a:pt x="857857" y="452209"/>
                    <a:pt x="874442" y="452209"/>
                  </a:cubicBezTo>
                  <a:cubicBezTo>
                    <a:pt x="899316" y="452209"/>
                    <a:pt x="920683" y="446519"/>
                    <a:pt x="938541" y="435148"/>
                  </a:cubicBezTo>
                  <a:cubicBezTo>
                    <a:pt x="956399" y="423774"/>
                    <a:pt x="969896" y="406287"/>
                    <a:pt x="979043" y="382687"/>
                  </a:cubicBezTo>
                  <a:lnTo>
                    <a:pt x="981594" y="382687"/>
                  </a:lnTo>
                  <a:lnTo>
                    <a:pt x="982870" y="444237"/>
                  </a:lnTo>
                  <a:lnTo>
                    <a:pt x="1082367" y="444237"/>
                  </a:lnTo>
                  <a:lnTo>
                    <a:pt x="1082367" y="393849"/>
                  </a:lnTo>
                  <a:lnTo>
                    <a:pt x="1032617" y="393849"/>
                  </a:lnTo>
                  <a:lnTo>
                    <a:pt x="1032617" y="216856"/>
                  </a:lnTo>
                  <a:close/>
                  <a:moveTo>
                    <a:pt x="975214" y="303159"/>
                  </a:moveTo>
                  <a:cubicBezTo>
                    <a:pt x="975214" y="333181"/>
                    <a:pt x="967561" y="357654"/>
                    <a:pt x="952252" y="376597"/>
                  </a:cubicBezTo>
                  <a:cubicBezTo>
                    <a:pt x="936946" y="395546"/>
                    <a:pt x="916000" y="405011"/>
                    <a:pt x="889429" y="405011"/>
                  </a:cubicBezTo>
                  <a:cubicBezTo>
                    <a:pt x="870716" y="405011"/>
                    <a:pt x="856045" y="401445"/>
                    <a:pt x="845419" y="394322"/>
                  </a:cubicBezTo>
                  <a:cubicBezTo>
                    <a:pt x="834782" y="387197"/>
                    <a:pt x="829475" y="375978"/>
                    <a:pt x="829475" y="360671"/>
                  </a:cubicBezTo>
                  <a:lnTo>
                    <a:pt x="829475" y="331311"/>
                  </a:lnTo>
                  <a:cubicBezTo>
                    <a:pt x="829475" y="321744"/>
                    <a:pt x="831007" y="314201"/>
                    <a:pt x="834092" y="308671"/>
                  </a:cubicBezTo>
                  <a:cubicBezTo>
                    <a:pt x="837180" y="303133"/>
                    <a:pt x="844784" y="299945"/>
                    <a:pt x="856900" y="299096"/>
                  </a:cubicBezTo>
                  <a:lnTo>
                    <a:pt x="975214" y="288158"/>
                  </a:lnTo>
                  <a:lnTo>
                    <a:pt x="975214" y="303159"/>
                  </a:lnTo>
                  <a:close/>
                  <a:moveTo>
                    <a:pt x="1741547" y="0"/>
                  </a:moveTo>
                  <a:lnTo>
                    <a:pt x="1741547" y="165512"/>
                  </a:lnTo>
                  <a:cubicBezTo>
                    <a:pt x="1731151" y="145319"/>
                    <a:pt x="1717029" y="129903"/>
                    <a:pt x="1699208" y="119271"/>
                  </a:cubicBezTo>
                  <a:cubicBezTo>
                    <a:pt x="1681375" y="108645"/>
                    <a:pt x="1660061" y="103326"/>
                    <a:pt x="1635224" y="103326"/>
                  </a:cubicBezTo>
                  <a:cubicBezTo>
                    <a:pt x="1613090" y="103326"/>
                    <a:pt x="1593702" y="107899"/>
                    <a:pt x="1577094" y="117038"/>
                  </a:cubicBezTo>
                  <a:cubicBezTo>
                    <a:pt x="1560486" y="126185"/>
                    <a:pt x="1546758" y="138565"/>
                    <a:pt x="1535889" y="154191"/>
                  </a:cubicBezTo>
                  <a:cubicBezTo>
                    <a:pt x="1525049" y="169817"/>
                    <a:pt x="1516896" y="188314"/>
                    <a:pt x="1511476" y="209681"/>
                  </a:cubicBezTo>
                  <a:cubicBezTo>
                    <a:pt x="1506040" y="231047"/>
                    <a:pt x="1503323" y="253747"/>
                    <a:pt x="1503323" y="277768"/>
                  </a:cubicBezTo>
                  <a:cubicBezTo>
                    <a:pt x="1503323" y="302003"/>
                    <a:pt x="1506040" y="324704"/>
                    <a:pt x="1511476" y="345854"/>
                  </a:cubicBezTo>
                  <a:cubicBezTo>
                    <a:pt x="1516896" y="367009"/>
                    <a:pt x="1525151" y="385456"/>
                    <a:pt x="1536221" y="401183"/>
                  </a:cubicBezTo>
                  <a:cubicBezTo>
                    <a:pt x="1547294" y="416918"/>
                    <a:pt x="1561173" y="429356"/>
                    <a:pt x="1577884" y="438495"/>
                  </a:cubicBezTo>
                  <a:cubicBezTo>
                    <a:pt x="1594607" y="447636"/>
                    <a:pt x="1614238" y="452209"/>
                    <a:pt x="1636819" y="452209"/>
                  </a:cubicBezTo>
                  <a:cubicBezTo>
                    <a:pt x="1661436" y="452209"/>
                    <a:pt x="1682448" y="446838"/>
                    <a:pt x="1699846" y="436105"/>
                  </a:cubicBezTo>
                  <a:cubicBezTo>
                    <a:pt x="1717246" y="425369"/>
                    <a:pt x="1731149" y="410010"/>
                    <a:pt x="1741547" y="390021"/>
                  </a:cubicBezTo>
                  <a:lnTo>
                    <a:pt x="1741547" y="444237"/>
                  </a:lnTo>
                  <a:lnTo>
                    <a:pt x="1800226" y="444237"/>
                  </a:lnTo>
                  <a:lnTo>
                    <a:pt x="1800226" y="0"/>
                  </a:lnTo>
                  <a:lnTo>
                    <a:pt x="1741547" y="0"/>
                  </a:lnTo>
                  <a:close/>
                  <a:moveTo>
                    <a:pt x="1741547" y="305831"/>
                  </a:moveTo>
                  <a:cubicBezTo>
                    <a:pt x="1741547" y="334532"/>
                    <a:pt x="1733740" y="358240"/>
                    <a:pt x="1718151" y="376948"/>
                  </a:cubicBezTo>
                  <a:cubicBezTo>
                    <a:pt x="1702552" y="395661"/>
                    <a:pt x="1680011" y="405011"/>
                    <a:pt x="1650507" y="405011"/>
                  </a:cubicBezTo>
                  <a:cubicBezTo>
                    <a:pt x="1638197" y="405011"/>
                    <a:pt x="1626946" y="403155"/>
                    <a:pt x="1616764" y="399429"/>
                  </a:cubicBezTo>
                  <a:cubicBezTo>
                    <a:pt x="1606575" y="395711"/>
                    <a:pt x="1597656" y="390609"/>
                    <a:pt x="1590029" y="384122"/>
                  </a:cubicBezTo>
                  <a:cubicBezTo>
                    <a:pt x="1582376" y="377643"/>
                    <a:pt x="1576380" y="369721"/>
                    <a:pt x="1572042" y="360365"/>
                  </a:cubicBezTo>
                  <a:cubicBezTo>
                    <a:pt x="1567678" y="351013"/>
                    <a:pt x="1565511" y="340700"/>
                    <a:pt x="1565511" y="329431"/>
                  </a:cubicBezTo>
                  <a:lnTo>
                    <a:pt x="1565511" y="226105"/>
                  </a:lnTo>
                  <a:cubicBezTo>
                    <a:pt x="1565511" y="214841"/>
                    <a:pt x="1567678" y="204528"/>
                    <a:pt x="1572042" y="195171"/>
                  </a:cubicBezTo>
                  <a:cubicBezTo>
                    <a:pt x="1576380" y="185821"/>
                    <a:pt x="1582376" y="177848"/>
                    <a:pt x="1590029" y="171253"/>
                  </a:cubicBezTo>
                  <a:cubicBezTo>
                    <a:pt x="1597656" y="164664"/>
                    <a:pt x="1606624" y="159511"/>
                    <a:pt x="1616918" y="155786"/>
                  </a:cubicBezTo>
                  <a:cubicBezTo>
                    <a:pt x="1627212" y="152068"/>
                    <a:pt x="1638401" y="150205"/>
                    <a:pt x="1650507" y="150205"/>
                  </a:cubicBezTo>
                  <a:cubicBezTo>
                    <a:pt x="1680011" y="150205"/>
                    <a:pt x="1702552" y="159613"/>
                    <a:pt x="1718151" y="178428"/>
                  </a:cubicBezTo>
                  <a:cubicBezTo>
                    <a:pt x="1733740" y="197244"/>
                    <a:pt x="1741547" y="221002"/>
                    <a:pt x="1741547" y="249704"/>
                  </a:cubicBezTo>
                  <a:lnTo>
                    <a:pt x="1741547" y="305831"/>
                  </a:lnTo>
                  <a:close/>
                  <a:moveTo>
                    <a:pt x="655671" y="111298"/>
                  </a:moveTo>
                  <a:lnTo>
                    <a:pt x="566377" y="371844"/>
                  </a:lnTo>
                  <a:lnTo>
                    <a:pt x="563506" y="371844"/>
                  </a:lnTo>
                  <a:lnTo>
                    <a:pt x="476764" y="111298"/>
                  </a:lnTo>
                  <a:lnTo>
                    <a:pt x="413301" y="111298"/>
                  </a:lnTo>
                  <a:lnTo>
                    <a:pt x="537038" y="444237"/>
                  </a:lnTo>
                  <a:lnTo>
                    <a:pt x="515990" y="504829"/>
                  </a:lnTo>
                  <a:lnTo>
                    <a:pt x="439453" y="504829"/>
                  </a:lnTo>
                  <a:lnTo>
                    <a:pt x="439453" y="555217"/>
                  </a:lnTo>
                  <a:lnTo>
                    <a:pt x="553301" y="555217"/>
                  </a:lnTo>
                  <a:lnTo>
                    <a:pt x="716583" y="111298"/>
                  </a:lnTo>
                  <a:lnTo>
                    <a:pt x="655671" y="111298"/>
                  </a:lnTo>
                  <a:close/>
                  <a:moveTo>
                    <a:pt x="333898" y="444242"/>
                  </a:moveTo>
                  <a:lnTo>
                    <a:pt x="333898" y="0"/>
                  </a:lnTo>
                  <a:lnTo>
                    <a:pt x="271710" y="0"/>
                  </a:lnTo>
                  <a:lnTo>
                    <a:pt x="271710" y="188157"/>
                  </a:lnTo>
                  <a:lnTo>
                    <a:pt x="62188" y="188157"/>
                  </a:lnTo>
                  <a:lnTo>
                    <a:pt x="62188" y="0"/>
                  </a:lnTo>
                  <a:lnTo>
                    <a:pt x="0" y="0"/>
                  </a:lnTo>
                  <a:lnTo>
                    <a:pt x="0" y="444242"/>
                  </a:lnTo>
                  <a:lnTo>
                    <a:pt x="62188" y="444242"/>
                  </a:lnTo>
                  <a:lnTo>
                    <a:pt x="62188" y="243648"/>
                  </a:lnTo>
                  <a:lnTo>
                    <a:pt x="271710" y="243648"/>
                  </a:lnTo>
                  <a:lnTo>
                    <a:pt x="271710" y="444242"/>
                  </a:lnTo>
                  <a:lnTo>
                    <a:pt x="333898" y="444242"/>
                  </a:lnTo>
                  <a:close/>
                  <a:moveTo>
                    <a:pt x="1289656" y="150205"/>
                  </a:moveTo>
                  <a:cubicBezTo>
                    <a:pt x="1314951" y="150205"/>
                    <a:pt x="1332276" y="157170"/>
                    <a:pt x="1341639" y="171093"/>
                  </a:cubicBezTo>
                  <a:cubicBezTo>
                    <a:pt x="1350989" y="185023"/>
                    <a:pt x="1355669" y="204209"/>
                    <a:pt x="1355669" y="228656"/>
                  </a:cubicBezTo>
                  <a:lnTo>
                    <a:pt x="1355669" y="444237"/>
                  </a:lnTo>
                  <a:lnTo>
                    <a:pt x="1414348" y="444237"/>
                  </a:lnTo>
                  <a:lnTo>
                    <a:pt x="1414348" y="222278"/>
                  </a:lnTo>
                  <a:cubicBezTo>
                    <a:pt x="1414348" y="200809"/>
                    <a:pt x="1411694" y="182574"/>
                    <a:pt x="1406389" y="167586"/>
                  </a:cubicBezTo>
                  <a:cubicBezTo>
                    <a:pt x="1401094" y="152597"/>
                    <a:pt x="1393684" y="140319"/>
                    <a:pt x="1384143" y="130752"/>
                  </a:cubicBezTo>
                  <a:cubicBezTo>
                    <a:pt x="1374600" y="121185"/>
                    <a:pt x="1363260" y="114226"/>
                    <a:pt x="1350121" y="109864"/>
                  </a:cubicBezTo>
                  <a:cubicBezTo>
                    <a:pt x="1336969" y="105507"/>
                    <a:pt x="1322351" y="103326"/>
                    <a:pt x="1306239" y="103326"/>
                  </a:cubicBezTo>
                  <a:cubicBezTo>
                    <a:pt x="1280944" y="103326"/>
                    <a:pt x="1260317" y="108907"/>
                    <a:pt x="1244373" y="120068"/>
                  </a:cubicBezTo>
                  <a:cubicBezTo>
                    <a:pt x="1228426" y="131230"/>
                    <a:pt x="1215889" y="146595"/>
                    <a:pt x="1206742" y="166150"/>
                  </a:cubicBezTo>
                  <a:lnTo>
                    <a:pt x="1206742" y="111298"/>
                  </a:lnTo>
                  <a:lnTo>
                    <a:pt x="1148064" y="111298"/>
                  </a:lnTo>
                  <a:lnTo>
                    <a:pt x="1148064" y="444237"/>
                  </a:lnTo>
                  <a:lnTo>
                    <a:pt x="1206742" y="444237"/>
                  </a:lnTo>
                  <a:lnTo>
                    <a:pt x="1206742" y="249704"/>
                  </a:lnTo>
                  <a:cubicBezTo>
                    <a:pt x="1206742" y="235251"/>
                    <a:pt x="1208821" y="221908"/>
                    <a:pt x="1212955" y="209681"/>
                  </a:cubicBezTo>
                  <a:cubicBezTo>
                    <a:pt x="1217112" y="197461"/>
                    <a:pt x="1222904" y="186880"/>
                    <a:pt x="1230340" y="177950"/>
                  </a:cubicBezTo>
                  <a:cubicBezTo>
                    <a:pt x="1237776" y="169021"/>
                    <a:pt x="1246504" y="162164"/>
                    <a:pt x="1256489" y="157381"/>
                  </a:cubicBezTo>
                  <a:cubicBezTo>
                    <a:pt x="1266480" y="152597"/>
                    <a:pt x="1277537" y="150205"/>
                    <a:pt x="1289656" y="150205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BDCE2425-8D6B-405C-8BF7-19783A9B34C3}"/>
                </a:ext>
              </a:extLst>
            </p:cNvPr>
            <p:cNvSpPr/>
            <p:nvPr/>
          </p:nvSpPr>
          <p:spPr>
            <a:xfrm>
              <a:off x="10445010" y="5863987"/>
              <a:ext cx="109817" cy="177799"/>
            </a:xfrm>
            <a:custGeom>
              <a:avLst/>
              <a:gdLst>
                <a:gd name="connsiteX0" fmla="*/ 0 w 109816"/>
                <a:gd name="connsiteY0" fmla="*/ 175197 h 177798"/>
                <a:gd name="connsiteX1" fmla="*/ 0 w 109816"/>
                <a:gd name="connsiteY1" fmla="*/ 0 h 177798"/>
                <a:gd name="connsiteX2" fmla="*/ 16211 w 109816"/>
                <a:gd name="connsiteY2" fmla="*/ 0 h 177798"/>
                <a:gd name="connsiteX3" fmla="*/ 16211 w 109816"/>
                <a:gd name="connsiteY3" fmla="*/ 66534 h 177798"/>
                <a:gd name="connsiteX4" fmla="*/ 59301 w 109816"/>
                <a:gd name="connsiteY4" fmla="*/ 40750 h 177798"/>
                <a:gd name="connsiteX5" fmla="*/ 81709 w 109816"/>
                <a:gd name="connsiteY5" fmla="*/ 45780 h 177798"/>
                <a:gd name="connsiteX6" fmla="*/ 98260 w 109816"/>
                <a:gd name="connsiteY6" fmla="*/ 59931 h 177798"/>
                <a:gd name="connsiteX7" fmla="*/ 108352 w 109816"/>
                <a:gd name="connsiteY7" fmla="*/ 81688 h 177798"/>
                <a:gd name="connsiteX8" fmla="*/ 111673 w 109816"/>
                <a:gd name="connsiteY8" fmla="*/ 109546 h 177798"/>
                <a:gd name="connsiteX9" fmla="*/ 108352 w 109816"/>
                <a:gd name="connsiteY9" fmla="*/ 137468 h 177798"/>
                <a:gd name="connsiteX10" fmla="*/ 98391 w 109816"/>
                <a:gd name="connsiteY10" fmla="*/ 159225 h 177798"/>
                <a:gd name="connsiteX11" fmla="*/ 82023 w 109816"/>
                <a:gd name="connsiteY11" fmla="*/ 173310 h 177798"/>
                <a:gd name="connsiteX12" fmla="*/ 59301 w 109816"/>
                <a:gd name="connsiteY12" fmla="*/ 178342 h 177798"/>
                <a:gd name="connsiteX13" fmla="*/ 34043 w 109816"/>
                <a:gd name="connsiteY13" fmla="*/ 171864 h 177798"/>
                <a:gd name="connsiteX14" fmla="*/ 16211 w 109816"/>
                <a:gd name="connsiteY14" fmla="*/ 152558 h 177798"/>
                <a:gd name="connsiteX15" fmla="*/ 16211 w 109816"/>
                <a:gd name="connsiteY15" fmla="*/ 175197 h 177798"/>
                <a:gd name="connsiteX16" fmla="*/ 0 w 109816"/>
                <a:gd name="connsiteY16" fmla="*/ 175197 h 177798"/>
                <a:gd name="connsiteX17" fmla="*/ 16211 w 109816"/>
                <a:gd name="connsiteY17" fmla="*/ 120362 h 177798"/>
                <a:gd name="connsiteX18" fmla="*/ 18930 w 109816"/>
                <a:gd name="connsiteY18" fmla="*/ 137593 h 177798"/>
                <a:gd name="connsiteX19" fmla="*/ 26931 w 109816"/>
                <a:gd name="connsiteY19" fmla="*/ 151363 h 177798"/>
                <a:gd name="connsiteX20" fmla="*/ 39586 w 109816"/>
                <a:gd name="connsiteY20" fmla="*/ 160420 h 177798"/>
                <a:gd name="connsiteX21" fmla="*/ 56268 w 109816"/>
                <a:gd name="connsiteY21" fmla="*/ 163627 h 177798"/>
                <a:gd name="connsiteX22" fmla="*/ 71904 w 109816"/>
                <a:gd name="connsiteY22" fmla="*/ 160923 h 177798"/>
                <a:gd name="connsiteX23" fmla="*/ 83618 w 109816"/>
                <a:gd name="connsiteY23" fmla="*/ 153564 h 177798"/>
                <a:gd name="connsiteX24" fmla="*/ 91122 w 109816"/>
                <a:gd name="connsiteY24" fmla="*/ 142748 h 177798"/>
                <a:gd name="connsiteX25" fmla="*/ 93684 w 109816"/>
                <a:gd name="connsiteY25" fmla="*/ 129291 h 177798"/>
                <a:gd name="connsiteX26" fmla="*/ 93684 w 109816"/>
                <a:gd name="connsiteY26" fmla="*/ 89675 h 177798"/>
                <a:gd name="connsiteX27" fmla="*/ 91122 w 109816"/>
                <a:gd name="connsiteY27" fmla="*/ 76280 h 177798"/>
                <a:gd name="connsiteX28" fmla="*/ 83618 w 109816"/>
                <a:gd name="connsiteY28" fmla="*/ 65464 h 177798"/>
                <a:gd name="connsiteX29" fmla="*/ 71825 w 109816"/>
                <a:gd name="connsiteY29" fmla="*/ 58169 h 177798"/>
                <a:gd name="connsiteX30" fmla="*/ 56268 w 109816"/>
                <a:gd name="connsiteY30" fmla="*/ 55465 h 177798"/>
                <a:gd name="connsiteX31" fmla="*/ 39586 w 109816"/>
                <a:gd name="connsiteY31" fmla="*/ 58672 h 177798"/>
                <a:gd name="connsiteX32" fmla="*/ 26931 w 109816"/>
                <a:gd name="connsiteY32" fmla="*/ 67665 h 177798"/>
                <a:gd name="connsiteX33" fmla="*/ 18930 w 109816"/>
                <a:gd name="connsiteY33" fmla="*/ 81436 h 177798"/>
                <a:gd name="connsiteX34" fmla="*/ 16211 w 109816"/>
                <a:gd name="connsiteY34" fmla="*/ 98730 h 177798"/>
                <a:gd name="connsiteX35" fmla="*/ 16211 w 109816"/>
                <a:gd name="connsiteY35" fmla="*/ 120363 h 17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9816" h="177798">
                  <a:moveTo>
                    <a:pt x="0" y="175197"/>
                  </a:moveTo>
                  <a:lnTo>
                    <a:pt x="0" y="0"/>
                  </a:lnTo>
                  <a:lnTo>
                    <a:pt x="16211" y="0"/>
                  </a:lnTo>
                  <a:lnTo>
                    <a:pt x="16211" y="66534"/>
                  </a:lnTo>
                  <a:cubicBezTo>
                    <a:pt x="24787" y="49345"/>
                    <a:pt x="39142" y="40750"/>
                    <a:pt x="59301" y="40750"/>
                  </a:cubicBezTo>
                  <a:cubicBezTo>
                    <a:pt x="67694" y="40750"/>
                    <a:pt x="75172" y="42427"/>
                    <a:pt x="81709" y="45780"/>
                  </a:cubicBezTo>
                  <a:cubicBezTo>
                    <a:pt x="88272" y="49135"/>
                    <a:pt x="93789" y="53851"/>
                    <a:pt x="98260" y="59931"/>
                  </a:cubicBezTo>
                  <a:cubicBezTo>
                    <a:pt x="102757" y="66011"/>
                    <a:pt x="106104" y="73262"/>
                    <a:pt x="108352" y="81688"/>
                  </a:cubicBezTo>
                  <a:cubicBezTo>
                    <a:pt x="110575" y="90115"/>
                    <a:pt x="111673" y="99401"/>
                    <a:pt x="111673" y="109546"/>
                  </a:cubicBezTo>
                  <a:cubicBezTo>
                    <a:pt x="111673" y="119691"/>
                    <a:pt x="110575" y="128998"/>
                    <a:pt x="108352" y="137468"/>
                  </a:cubicBezTo>
                  <a:cubicBezTo>
                    <a:pt x="106104" y="145937"/>
                    <a:pt x="102809" y="153189"/>
                    <a:pt x="98391" y="159225"/>
                  </a:cubicBezTo>
                  <a:cubicBezTo>
                    <a:pt x="93998" y="165261"/>
                    <a:pt x="88533" y="169957"/>
                    <a:pt x="82023" y="173310"/>
                  </a:cubicBezTo>
                  <a:cubicBezTo>
                    <a:pt x="75512" y="176662"/>
                    <a:pt x="67956" y="178342"/>
                    <a:pt x="59301" y="178342"/>
                  </a:cubicBezTo>
                  <a:cubicBezTo>
                    <a:pt x="49993" y="178342"/>
                    <a:pt x="41573" y="176182"/>
                    <a:pt x="34043" y="171864"/>
                  </a:cubicBezTo>
                  <a:cubicBezTo>
                    <a:pt x="26539" y="167547"/>
                    <a:pt x="20578" y="161112"/>
                    <a:pt x="16211" y="152558"/>
                  </a:cubicBezTo>
                  <a:lnTo>
                    <a:pt x="16211" y="175197"/>
                  </a:lnTo>
                  <a:lnTo>
                    <a:pt x="0" y="175197"/>
                  </a:lnTo>
                  <a:close/>
                  <a:moveTo>
                    <a:pt x="16211" y="120362"/>
                  </a:moveTo>
                  <a:cubicBezTo>
                    <a:pt x="16211" y="126567"/>
                    <a:pt x="17126" y="132310"/>
                    <a:pt x="18930" y="137593"/>
                  </a:cubicBezTo>
                  <a:cubicBezTo>
                    <a:pt x="20734" y="142875"/>
                    <a:pt x="23401" y="147464"/>
                    <a:pt x="26931" y="151363"/>
                  </a:cubicBezTo>
                  <a:cubicBezTo>
                    <a:pt x="30461" y="155262"/>
                    <a:pt x="34671" y="158280"/>
                    <a:pt x="39586" y="160420"/>
                  </a:cubicBezTo>
                  <a:cubicBezTo>
                    <a:pt x="44502" y="162557"/>
                    <a:pt x="50071" y="163627"/>
                    <a:pt x="56268" y="163627"/>
                  </a:cubicBezTo>
                  <a:cubicBezTo>
                    <a:pt x="62151" y="163627"/>
                    <a:pt x="67354" y="162726"/>
                    <a:pt x="71904" y="160923"/>
                  </a:cubicBezTo>
                  <a:cubicBezTo>
                    <a:pt x="76427" y="159120"/>
                    <a:pt x="80349" y="156669"/>
                    <a:pt x="83618" y="153564"/>
                  </a:cubicBezTo>
                  <a:cubicBezTo>
                    <a:pt x="86886" y="150464"/>
                    <a:pt x="89396" y="146859"/>
                    <a:pt x="91122" y="142748"/>
                  </a:cubicBezTo>
                  <a:cubicBezTo>
                    <a:pt x="92821" y="138642"/>
                    <a:pt x="93684" y="134156"/>
                    <a:pt x="93684" y="129291"/>
                  </a:cubicBezTo>
                  <a:lnTo>
                    <a:pt x="93684" y="89675"/>
                  </a:lnTo>
                  <a:cubicBezTo>
                    <a:pt x="93684" y="84895"/>
                    <a:pt x="92821" y="80430"/>
                    <a:pt x="91122" y="76280"/>
                  </a:cubicBezTo>
                  <a:cubicBezTo>
                    <a:pt x="89396" y="72128"/>
                    <a:pt x="86886" y="68526"/>
                    <a:pt x="83618" y="65464"/>
                  </a:cubicBezTo>
                  <a:cubicBezTo>
                    <a:pt x="80349" y="62405"/>
                    <a:pt x="76427" y="59974"/>
                    <a:pt x="71825" y="58169"/>
                  </a:cubicBezTo>
                  <a:cubicBezTo>
                    <a:pt x="67250" y="56366"/>
                    <a:pt x="62073" y="55465"/>
                    <a:pt x="56268" y="55465"/>
                  </a:cubicBezTo>
                  <a:cubicBezTo>
                    <a:pt x="50071" y="55465"/>
                    <a:pt x="44502" y="56535"/>
                    <a:pt x="39586" y="58672"/>
                  </a:cubicBezTo>
                  <a:cubicBezTo>
                    <a:pt x="34671" y="60809"/>
                    <a:pt x="30461" y="63810"/>
                    <a:pt x="26931" y="67665"/>
                  </a:cubicBezTo>
                  <a:cubicBezTo>
                    <a:pt x="23401" y="71524"/>
                    <a:pt x="20734" y="76112"/>
                    <a:pt x="18930" y="81436"/>
                  </a:cubicBezTo>
                  <a:cubicBezTo>
                    <a:pt x="17126" y="86762"/>
                    <a:pt x="16211" y="92525"/>
                    <a:pt x="16211" y="98730"/>
                  </a:cubicBezTo>
                  <a:lnTo>
                    <a:pt x="16211" y="120363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B738A9FC-A709-4A0C-8219-C04A59A7E3EA}"/>
                </a:ext>
              </a:extLst>
            </p:cNvPr>
            <p:cNvSpPr/>
            <p:nvPr/>
          </p:nvSpPr>
          <p:spPr>
            <a:xfrm>
              <a:off x="10581837" y="5907883"/>
              <a:ext cx="112431" cy="172569"/>
            </a:xfrm>
            <a:custGeom>
              <a:avLst/>
              <a:gdLst>
                <a:gd name="connsiteX0" fmla="*/ 0 w 112431"/>
                <a:gd name="connsiteY0" fmla="*/ 0 h 172569"/>
                <a:gd name="connsiteX1" fmla="*/ 19244 w 112431"/>
                <a:gd name="connsiteY1" fmla="*/ 0 h 172569"/>
                <a:gd name="connsiteX2" fmla="*/ 56608 w 112431"/>
                <a:gd name="connsiteY2" fmla="*/ 106776 h 172569"/>
                <a:gd name="connsiteX3" fmla="*/ 57602 w 112431"/>
                <a:gd name="connsiteY3" fmla="*/ 106776 h 172569"/>
                <a:gd name="connsiteX4" fmla="*/ 95462 w 112431"/>
                <a:gd name="connsiteY4" fmla="*/ 0 h 172569"/>
                <a:gd name="connsiteX5" fmla="*/ 114079 w 112431"/>
                <a:gd name="connsiteY5" fmla="*/ 0 h 172569"/>
                <a:gd name="connsiteX6" fmla="*/ 49679 w 112431"/>
                <a:gd name="connsiteY6" fmla="*/ 175069 h 172569"/>
                <a:gd name="connsiteX7" fmla="*/ 10328 w 112431"/>
                <a:gd name="connsiteY7" fmla="*/ 175069 h 172569"/>
                <a:gd name="connsiteX8" fmla="*/ 10328 w 112431"/>
                <a:gd name="connsiteY8" fmla="*/ 160354 h 172569"/>
                <a:gd name="connsiteX9" fmla="*/ 38122 w 112431"/>
                <a:gd name="connsiteY9" fmla="*/ 160354 h 172569"/>
                <a:gd name="connsiteX10" fmla="*/ 48685 w 112431"/>
                <a:gd name="connsiteY10" fmla="*/ 131301 h 172569"/>
                <a:gd name="connsiteX11" fmla="*/ 0 w 112431"/>
                <a:gd name="connsiteY11" fmla="*/ 0 h 17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431" h="172569">
                  <a:moveTo>
                    <a:pt x="0" y="0"/>
                  </a:moveTo>
                  <a:lnTo>
                    <a:pt x="19244" y="0"/>
                  </a:lnTo>
                  <a:lnTo>
                    <a:pt x="56608" y="106776"/>
                  </a:lnTo>
                  <a:lnTo>
                    <a:pt x="57602" y="106776"/>
                  </a:lnTo>
                  <a:lnTo>
                    <a:pt x="95462" y="0"/>
                  </a:lnTo>
                  <a:lnTo>
                    <a:pt x="114079" y="0"/>
                  </a:lnTo>
                  <a:lnTo>
                    <a:pt x="49679" y="175069"/>
                  </a:lnTo>
                  <a:lnTo>
                    <a:pt x="10328" y="175069"/>
                  </a:lnTo>
                  <a:lnTo>
                    <a:pt x="10328" y="160354"/>
                  </a:lnTo>
                  <a:lnTo>
                    <a:pt x="38122" y="160354"/>
                  </a:lnTo>
                  <a:lnTo>
                    <a:pt x="48685" y="131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630E8FBE-0362-4778-B5CB-904677B638C5}"/>
                </a:ext>
              </a:extLst>
            </p:cNvPr>
            <p:cNvSpPr/>
            <p:nvPr/>
          </p:nvSpPr>
          <p:spPr>
            <a:xfrm>
              <a:off x="10436330" y="6128990"/>
              <a:ext cx="143808" cy="180413"/>
            </a:xfrm>
            <a:custGeom>
              <a:avLst/>
              <a:gdLst>
                <a:gd name="connsiteX0" fmla="*/ 0 w 143807"/>
                <a:gd name="connsiteY0" fmla="*/ 91935 h 180413"/>
                <a:gd name="connsiteX1" fmla="*/ 4602 w 143807"/>
                <a:gd name="connsiteY1" fmla="*/ 54080 h 180413"/>
                <a:gd name="connsiteX2" fmla="*/ 18617 w 143807"/>
                <a:gd name="connsiteY2" fmla="*/ 25088 h 180413"/>
                <a:gd name="connsiteX3" fmla="*/ 42436 w 143807"/>
                <a:gd name="connsiteY3" fmla="*/ 6539 h 180413"/>
                <a:gd name="connsiteX4" fmla="*/ 76453 w 143807"/>
                <a:gd name="connsiteY4" fmla="*/ 0 h 180413"/>
                <a:gd name="connsiteX5" fmla="*/ 102130 w 143807"/>
                <a:gd name="connsiteY5" fmla="*/ 3833 h 180413"/>
                <a:gd name="connsiteX6" fmla="*/ 122446 w 143807"/>
                <a:gd name="connsiteY6" fmla="*/ 15029 h 180413"/>
                <a:gd name="connsiteX7" fmla="*/ 136330 w 143807"/>
                <a:gd name="connsiteY7" fmla="*/ 32822 h 180413"/>
                <a:gd name="connsiteX8" fmla="*/ 142370 w 143807"/>
                <a:gd name="connsiteY8" fmla="*/ 56093 h 180413"/>
                <a:gd name="connsiteX9" fmla="*/ 108902 w 143807"/>
                <a:gd name="connsiteY9" fmla="*/ 56093 h 180413"/>
                <a:gd name="connsiteX10" fmla="*/ 74074 w 143807"/>
                <a:gd name="connsiteY10" fmla="*/ 28296 h 180413"/>
                <a:gd name="connsiteX11" fmla="*/ 46542 w 143807"/>
                <a:gd name="connsiteY11" fmla="*/ 38106 h 180413"/>
                <a:gd name="connsiteX12" fmla="*/ 35978 w 143807"/>
                <a:gd name="connsiteY12" fmla="*/ 64392 h 180413"/>
                <a:gd name="connsiteX13" fmla="*/ 35978 w 143807"/>
                <a:gd name="connsiteY13" fmla="*/ 117969 h 180413"/>
                <a:gd name="connsiteX14" fmla="*/ 38933 w 143807"/>
                <a:gd name="connsiteY14" fmla="*/ 132622 h 180413"/>
                <a:gd name="connsiteX15" fmla="*/ 47038 w 143807"/>
                <a:gd name="connsiteY15" fmla="*/ 144192 h 180413"/>
                <a:gd name="connsiteX16" fmla="*/ 59170 w 143807"/>
                <a:gd name="connsiteY16" fmla="*/ 151738 h 180413"/>
                <a:gd name="connsiteX17" fmla="*/ 74466 w 143807"/>
                <a:gd name="connsiteY17" fmla="*/ 154442 h 180413"/>
                <a:gd name="connsiteX18" fmla="*/ 101554 w 143807"/>
                <a:gd name="connsiteY18" fmla="*/ 145954 h 180413"/>
                <a:gd name="connsiteX19" fmla="*/ 111673 w 143807"/>
                <a:gd name="connsiteY19" fmla="*/ 119227 h 180413"/>
                <a:gd name="connsiteX20" fmla="*/ 111673 w 143807"/>
                <a:gd name="connsiteY20" fmla="*/ 111681 h 180413"/>
                <a:gd name="connsiteX21" fmla="*/ 75721 w 143807"/>
                <a:gd name="connsiteY21" fmla="*/ 111681 h 180413"/>
                <a:gd name="connsiteX22" fmla="*/ 75721 w 143807"/>
                <a:gd name="connsiteY22" fmla="*/ 83382 h 180413"/>
                <a:gd name="connsiteX23" fmla="*/ 145272 w 143807"/>
                <a:gd name="connsiteY23" fmla="*/ 83382 h 180413"/>
                <a:gd name="connsiteX24" fmla="*/ 145272 w 143807"/>
                <a:gd name="connsiteY24" fmla="*/ 178967 h 180413"/>
                <a:gd name="connsiteX25" fmla="*/ 114079 w 143807"/>
                <a:gd name="connsiteY25" fmla="*/ 178967 h 180413"/>
                <a:gd name="connsiteX26" fmla="*/ 113320 w 143807"/>
                <a:gd name="connsiteY26" fmla="*/ 162994 h 180413"/>
                <a:gd name="connsiteX27" fmla="*/ 71302 w 143807"/>
                <a:gd name="connsiteY27" fmla="*/ 182866 h 180413"/>
                <a:gd name="connsiteX28" fmla="*/ 40188 w 143807"/>
                <a:gd name="connsiteY28" fmla="*/ 176013 h 180413"/>
                <a:gd name="connsiteX29" fmla="*/ 17858 w 143807"/>
                <a:gd name="connsiteY29" fmla="*/ 157085 h 180413"/>
                <a:gd name="connsiteX30" fmla="*/ 4471 w 143807"/>
                <a:gd name="connsiteY30" fmla="*/ 128344 h 180413"/>
                <a:gd name="connsiteX31" fmla="*/ 0 w 143807"/>
                <a:gd name="connsiteY31" fmla="*/ 91935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3807" h="180413">
                  <a:moveTo>
                    <a:pt x="0" y="91935"/>
                  </a:moveTo>
                  <a:cubicBezTo>
                    <a:pt x="0" y="78017"/>
                    <a:pt x="1517" y="65398"/>
                    <a:pt x="4602" y="54080"/>
                  </a:cubicBezTo>
                  <a:cubicBezTo>
                    <a:pt x="7661" y="42761"/>
                    <a:pt x="12315" y="33097"/>
                    <a:pt x="18617" y="25088"/>
                  </a:cubicBezTo>
                  <a:cubicBezTo>
                    <a:pt x="24892" y="17084"/>
                    <a:pt x="32841" y="10901"/>
                    <a:pt x="42436" y="6539"/>
                  </a:cubicBezTo>
                  <a:cubicBezTo>
                    <a:pt x="52032" y="2181"/>
                    <a:pt x="63380" y="0"/>
                    <a:pt x="76453" y="0"/>
                  </a:cubicBezTo>
                  <a:cubicBezTo>
                    <a:pt x="85762" y="0"/>
                    <a:pt x="94312" y="1279"/>
                    <a:pt x="102130" y="3833"/>
                  </a:cubicBezTo>
                  <a:cubicBezTo>
                    <a:pt x="109921" y="6393"/>
                    <a:pt x="116693" y="10124"/>
                    <a:pt x="122446" y="15029"/>
                  </a:cubicBezTo>
                  <a:cubicBezTo>
                    <a:pt x="128172" y="19934"/>
                    <a:pt x="132800" y="25864"/>
                    <a:pt x="136330" y="32822"/>
                  </a:cubicBezTo>
                  <a:cubicBezTo>
                    <a:pt x="139859" y="39782"/>
                    <a:pt x="141873" y="47538"/>
                    <a:pt x="142370" y="56093"/>
                  </a:cubicBezTo>
                  <a:lnTo>
                    <a:pt x="108902" y="56093"/>
                  </a:lnTo>
                  <a:cubicBezTo>
                    <a:pt x="106993" y="37563"/>
                    <a:pt x="95384" y="28296"/>
                    <a:pt x="74074" y="28296"/>
                  </a:cubicBezTo>
                  <a:cubicBezTo>
                    <a:pt x="62752" y="28296"/>
                    <a:pt x="53575" y="31567"/>
                    <a:pt x="46542" y="38106"/>
                  </a:cubicBezTo>
                  <a:cubicBezTo>
                    <a:pt x="39482" y="44646"/>
                    <a:pt x="35978" y="53408"/>
                    <a:pt x="35978" y="64392"/>
                  </a:cubicBezTo>
                  <a:lnTo>
                    <a:pt x="35978" y="117969"/>
                  </a:lnTo>
                  <a:cubicBezTo>
                    <a:pt x="35978" y="123251"/>
                    <a:pt x="36946" y="128135"/>
                    <a:pt x="38933" y="132622"/>
                  </a:cubicBezTo>
                  <a:cubicBezTo>
                    <a:pt x="40894" y="137109"/>
                    <a:pt x="43587" y="140965"/>
                    <a:pt x="47038" y="144192"/>
                  </a:cubicBezTo>
                  <a:cubicBezTo>
                    <a:pt x="50464" y="147421"/>
                    <a:pt x="54516" y="149936"/>
                    <a:pt x="59170" y="151738"/>
                  </a:cubicBezTo>
                  <a:cubicBezTo>
                    <a:pt x="63825" y="153542"/>
                    <a:pt x="68923" y="154442"/>
                    <a:pt x="74466" y="154442"/>
                  </a:cubicBezTo>
                  <a:cubicBezTo>
                    <a:pt x="85762" y="154442"/>
                    <a:pt x="94808" y="151612"/>
                    <a:pt x="101554" y="145954"/>
                  </a:cubicBezTo>
                  <a:cubicBezTo>
                    <a:pt x="108300" y="140293"/>
                    <a:pt x="111673" y="131388"/>
                    <a:pt x="111673" y="119227"/>
                  </a:cubicBezTo>
                  <a:lnTo>
                    <a:pt x="111673" y="111681"/>
                  </a:lnTo>
                  <a:lnTo>
                    <a:pt x="75721" y="111681"/>
                  </a:lnTo>
                  <a:lnTo>
                    <a:pt x="75721" y="83382"/>
                  </a:lnTo>
                  <a:lnTo>
                    <a:pt x="145272" y="83382"/>
                  </a:lnTo>
                  <a:lnTo>
                    <a:pt x="145272" y="178967"/>
                  </a:lnTo>
                  <a:lnTo>
                    <a:pt x="114079" y="178967"/>
                  </a:lnTo>
                  <a:lnTo>
                    <a:pt x="113320" y="162994"/>
                  </a:lnTo>
                  <a:cubicBezTo>
                    <a:pt x="104352" y="176245"/>
                    <a:pt x="90337" y="182866"/>
                    <a:pt x="71302" y="182866"/>
                  </a:cubicBezTo>
                  <a:cubicBezTo>
                    <a:pt x="59484" y="182866"/>
                    <a:pt x="49104" y="180581"/>
                    <a:pt x="40188" y="176013"/>
                  </a:cubicBezTo>
                  <a:cubicBezTo>
                    <a:pt x="31246" y="171442"/>
                    <a:pt x="23820" y="165133"/>
                    <a:pt x="17858" y="157085"/>
                  </a:cubicBezTo>
                  <a:cubicBezTo>
                    <a:pt x="11897" y="149032"/>
                    <a:pt x="7452" y="139454"/>
                    <a:pt x="4471" y="128344"/>
                  </a:cubicBezTo>
                  <a:cubicBezTo>
                    <a:pt x="1491" y="117235"/>
                    <a:pt x="0" y="105100"/>
                    <a:pt x="0" y="91935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3C12768C-F141-4679-9E74-75B251A33BFA}"/>
                </a:ext>
              </a:extLst>
            </p:cNvPr>
            <p:cNvSpPr/>
            <p:nvPr/>
          </p:nvSpPr>
          <p:spPr>
            <a:xfrm>
              <a:off x="10612402" y="6128990"/>
              <a:ext cx="154266" cy="180413"/>
            </a:xfrm>
            <a:custGeom>
              <a:avLst/>
              <a:gdLst>
                <a:gd name="connsiteX0" fmla="*/ 0 w 154266"/>
                <a:gd name="connsiteY0" fmla="*/ 91430 h 180413"/>
                <a:gd name="connsiteX1" fmla="*/ 20316 w 154266"/>
                <a:gd name="connsiteY1" fmla="*/ 23203 h 180413"/>
                <a:gd name="connsiteX2" fmla="*/ 77970 w 154266"/>
                <a:gd name="connsiteY2" fmla="*/ 0 h 180413"/>
                <a:gd name="connsiteX3" fmla="*/ 135624 w 154266"/>
                <a:gd name="connsiteY3" fmla="*/ 23203 h 180413"/>
                <a:gd name="connsiteX4" fmla="*/ 155966 w 154266"/>
                <a:gd name="connsiteY4" fmla="*/ 91430 h 180413"/>
                <a:gd name="connsiteX5" fmla="*/ 135624 w 154266"/>
                <a:gd name="connsiteY5" fmla="*/ 159663 h 180413"/>
                <a:gd name="connsiteX6" fmla="*/ 77970 w 154266"/>
                <a:gd name="connsiteY6" fmla="*/ 182866 h 180413"/>
                <a:gd name="connsiteX7" fmla="*/ 20316 w 154266"/>
                <a:gd name="connsiteY7" fmla="*/ 159663 h 180413"/>
                <a:gd name="connsiteX8" fmla="*/ 0 w 154266"/>
                <a:gd name="connsiteY8" fmla="*/ 91430 h 180413"/>
                <a:gd name="connsiteX9" fmla="*/ 35978 w 154266"/>
                <a:gd name="connsiteY9" fmla="*/ 118471 h 180413"/>
                <a:gd name="connsiteX10" fmla="*/ 39377 w 154266"/>
                <a:gd name="connsiteY10" fmla="*/ 133942 h 180413"/>
                <a:gd name="connsiteX11" fmla="*/ 48424 w 154266"/>
                <a:gd name="connsiteY11" fmla="*/ 145261 h 180413"/>
                <a:gd name="connsiteX12" fmla="*/ 61628 w 154266"/>
                <a:gd name="connsiteY12" fmla="*/ 152180 h 180413"/>
                <a:gd name="connsiteX13" fmla="*/ 77970 w 154266"/>
                <a:gd name="connsiteY13" fmla="*/ 154442 h 180413"/>
                <a:gd name="connsiteX14" fmla="*/ 94390 w 154266"/>
                <a:gd name="connsiteY14" fmla="*/ 152180 h 180413"/>
                <a:gd name="connsiteX15" fmla="*/ 107673 w 154266"/>
                <a:gd name="connsiteY15" fmla="*/ 145261 h 180413"/>
                <a:gd name="connsiteX16" fmla="*/ 116641 w 154266"/>
                <a:gd name="connsiteY16" fmla="*/ 133880 h 180413"/>
                <a:gd name="connsiteX17" fmla="*/ 119988 w 154266"/>
                <a:gd name="connsiteY17" fmla="*/ 118471 h 180413"/>
                <a:gd name="connsiteX18" fmla="*/ 119988 w 154266"/>
                <a:gd name="connsiteY18" fmla="*/ 64392 h 180413"/>
                <a:gd name="connsiteX19" fmla="*/ 116641 w 154266"/>
                <a:gd name="connsiteY19" fmla="*/ 48921 h 180413"/>
                <a:gd name="connsiteX20" fmla="*/ 107673 w 154266"/>
                <a:gd name="connsiteY20" fmla="*/ 37602 h 180413"/>
                <a:gd name="connsiteX21" fmla="*/ 94390 w 154266"/>
                <a:gd name="connsiteY21" fmla="*/ 30621 h 180413"/>
                <a:gd name="connsiteX22" fmla="*/ 77970 w 154266"/>
                <a:gd name="connsiteY22" fmla="*/ 28296 h 180413"/>
                <a:gd name="connsiteX23" fmla="*/ 61628 w 154266"/>
                <a:gd name="connsiteY23" fmla="*/ 30621 h 180413"/>
                <a:gd name="connsiteX24" fmla="*/ 48424 w 154266"/>
                <a:gd name="connsiteY24" fmla="*/ 37602 h 180413"/>
                <a:gd name="connsiteX25" fmla="*/ 39377 w 154266"/>
                <a:gd name="connsiteY25" fmla="*/ 48921 h 180413"/>
                <a:gd name="connsiteX26" fmla="*/ 35978 w 154266"/>
                <a:gd name="connsiteY26" fmla="*/ 64392 h 180413"/>
                <a:gd name="connsiteX27" fmla="*/ 35978 w 154266"/>
                <a:gd name="connsiteY27" fmla="*/ 118471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54266" h="180413">
                  <a:moveTo>
                    <a:pt x="0" y="91430"/>
                  </a:moveTo>
                  <a:cubicBezTo>
                    <a:pt x="0" y="61416"/>
                    <a:pt x="6772" y="38674"/>
                    <a:pt x="20316" y="23203"/>
                  </a:cubicBezTo>
                  <a:cubicBezTo>
                    <a:pt x="33860" y="7734"/>
                    <a:pt x="53078" y="0"/>
                    <a:pt x="77970" y="0"/>
                  </a:cubicBezTo>
                  <a:cubicBezTo>
                    <a:pt x="102836" y="0"/>
                    <a:pt x="122054" y="7734"/>
                    <a:pt x="135624" y="23203"/>
                  </a:cubicBezTo>
                  <a:cubicBezTo>
                    <a:pt x="149168" y="38674"/>
                    <a:pt x="155966" y="61416"/>
                    <a:pt x="155966" y="91430"/>
                  </a:cubicBezTo>
                  <a:cubicBezTo>
                    <a:pt x="155966" y="121447"/>
                    <a:pt x="149168" y="144192"/>
                    <a:pt x="135624" y="159663"/>
                  </a:cubicBezTo>
                  <a:cubicBezTo>
                    <a:pt x="122054" y="175132"/>
                    <a:pt x="102836" y="182866"/>
                    <a:pt x="77970" y="182866"/>
                  </a:cubicBezTo>
                  <a:cubicBezTo>
                    <a:pt x="53078" y="182866"/>
                    <a:pt x="33860" y="175132"/>
                    <a:pt x="20316" y="159663"/>
                  </a:cubicBezTo>
                  <a:cubicBezTo>
                    <a:pt x="6772" y="144192"/>
                    <a:pt x="0" y="121449"/>
                    <a:pt x="0" y="91430"/>
                  </a:cubicBezTo>
                  <a:close/>
                  <a:moveTo>
                    <a:pt x="35978" y="118471"/>
                  </a:moveTo>
                  <a:cubicBezTo>
                    <a:pt x="35978" y="124341"/>
                    <a:pt x="37103" y="129500"/>
                    <a:pt x="39377" y="133942"/>
                  </a:cubicBezTo>
                  <a:cubicBezTo>
                    <a:pt x="41626" y="138387"/>
                    <a:pt x="44659" y="142160"/>
                    <a:pt x="48424" y="145261"/>
                  </a:cubicBezTo>
                  <a:cubicBezTo>
                    <a:pt x="52189" y="148365"/>
                    <a:pt x="56608" y="150671"/>
                    <a:pt x="61628" y="152180"/>
                  </a:cubicBezTo>
                  <a:cubicBezTo>
                    <a:pt x="66649" y="153689"/>
                    <a:pt x="72113" y="154442"/>
                    <a:pt x="77970" y="154442"/>
                  </a:cubicBezTo>
                  <a:cubicBezTo>
                    <a:pt x="83853" y="154442"/>
                    <a:pt x="89318" y="153689"/>
                    <a:pt x="94390" y="152180"/>
                  </a:cubicBezTo>
                  <a:cubicBezTo>
                    <a:pt x="99463" y="150671"/>
                    <a:pt x="103882" y="148365"/>
                    <a:pt x="107673" y="145261"/>
                  </a:cubicBezTo>
                  <a:cubicBezTo>
                    <a:pt x="111438" y="142160"/>
                    <a:pt x="114419" y="138364"/>
                    <a:pt x="116641" y="133880"/>
                  </a:cubicBezTo>
                  <a:cubicBezTo>
                    <a:pt x="118864" y="129395"/>
                    <a:pt x="119988" y="124258"/>
                    <a:pt x="119988" y="118471"/>
                  </a:cubicBezTo>
                  <a:lnTo>
                    <a:pt x="119988" y="64392"/>
                  </a:lnTo>
                  <a:cubicBezTo>
                    <a:pt x="119988" y="58522"/>
                    <a:pt x="118864" y="53368"/>
                    <a:pt x="116641" y="48921"/>
                  </a:cubicBezTo>
                  <a:cubicBezTo>
                    <a:pt x="114419" y="44478"/>
                    <a:pt x="111438" y="40705"/>
                    <a:pt x="107673" y="37602"/>
                  </a:cubicBezTo>
                  <a:cubicBezTo>
                    <a:pt x="103882" y="34503"/>
                    <a:pt x="99463" y="32174"/>
                    <a:pt x="94390" y="30621"/>
                  </a:cubicBezTo>
                  <a:cubicBezTo>
                    <a:pt x="89318" y="29073"/>
                    <a:pt x="83853" y="28296"/>
                    <a:pt x="77970" y="28296"/>
                  </a:cubicBezTo>
                  <a:cubicBezTo>
                    <a:pt x="72113" y="28296"/>
                    <a:pt x="66649" y="29073"/>
                    <a:pt x="61628" y="30621"/>
                  </a:cubicBezTo>
                  <a:cubicBezTo>
                    <a:pt x="56608" y="32174"/>
                    <a:pt x="52189" y="34503"/>
                    <a:pt x="48424" y="37602"/>
                  </a:cubicBezTo>
                  <a:cubicBezTo>
                    <a:pt x="44659" y="40705"/>
                    <a:pt x="41626" y="44478"/>
                    <a:pt x="39377" y="48921"/>
                  </a:cubicBezTo>
                  <a:cubicBezTo>
                    <a:pt x="37103" y="53368"/>
                    <a:pt x="35978" y="58522"/>
                    <a:pt x="35978" y="64392"/>
                  </a:cubicBezTo>
                  <a:lnTo>
                    <a:pt x="35978" y="118471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8759B558-A5A8-4C3B-865E-155A7BCDB7B0}"/>
                </a:ext>
              </a:extLst>
            </p:cNvPr>
            <p:cNvSpPr/>
            <p:nvPr/>
          </p:nvSpPr>
          <p:spPr>
            <a:xfrm>
              <a:off x="10804190" y="6132761"/>
              <a:ext cx="135964" cy="175184"/>
            </a:xfrm>
            <a:custGeom>
              <a:avLst/>
              <a:gdLst>
                <a:gd name="connsiteX0" fmla="*/ 0 w 135963"/>
                <a:gd name="connsiteY0" fmla="*/ 175197 h 175183"/>
                <a:gd name="connsiteX1" fmla="*/ 0 w 135963"/>
                <a:gd name="connsiteY1" fmla="*/ 0 h 175183"/>
                <a:gd name="connsiteX2" fmla="*/ 59249 w 135963"/>
                <a:gd name="connsiteY2" fmla="*/ 0 h 175183"/>
                <a:gd name="connsiteX3" fmla="*/ 118916 w 135963"/>
                <a:gd name="connsiteY3" fmla="*/ 21759 h 175183"/>
                <a:gd name="connsiteX4" fmla="*/ 137088 w 135963"/>
                <a:gd name="connsiteY4" fmla="*/ 87660 h 175183"/>
                <a:gd name="connsiteX5" fmla="*/ 118916 w 135963"/>
                <a:gd name="connsiteY5" fmla="*/ 153438 h 175183"/>
                <a:gd name="connsiteX6" fmla="*/ 59249 w 135963"/>
                <a:gd name="connsiteY6" fmla="*/ 175197 h 175183"/>
                <a:gd name="connsiteX7" fmla="*/ 0 w 135963"/>
                <a:gd name="connsiteY7" fmla="*/ 175197 h 175183"/>
                <a:gd name="connsiteX8" fmla="*/ 33468 w 135963"/>
                <a:gd name="connsiteY8" fmla="*/ 146901 h 175183"/>
                <a:gd name="connsiteX9" fmla="*/ 59249 w 135963"/>
                <a:gd name="connsiteY9" fmla="*/ 146901 h 175183"/>
                <a:gd name="connsiteX10" fmla="*/ 91200 w 135963"/>
                <a:gd name="connsiteY10" fmla="*/ 138662 h 175183"/>
                <a:gd name="connsiteX11" fmla="*/ 102260 w 135963"/>
                <a:gd name="connsiteY11" fmla="*/ 112816 h 175183"/>
                <a:gd name="connsiteX12" fmla="*/ 102260 w 135963"/>
                <a:gd name="connsiteY12" fmla="*/ 62381 h 175183"/>
                <a:gd name="connsiteX13" fmla="*/ 91200 w 135963"/>
                <a:gd name="connsiteY13" fmla="*/ 36660 h 175183"/>
                <a:gd name="connsiteX14" fmla="*/ 59249 w 135963"/>
                <a:gd name="connsiteY14" fmla="*/ 28424 h 175183"/>
                <a:gd name="connsiteX15" fmla="*/ 33468 w 135963"/>
                <a:gd name="connsiteY15" fmla="*/ 28424 h 175183"/>
                <a:gd name="connsiteX16" fmla="*/ 33468 w 135963"/>
                <a:gd name="connsiteY16" fmla="*/ 146901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63" h="175183">
                  <a:moveTo>
                    <a:pt x="0" y="175197"/>
                  </a:moveTo>
                  <a:lnTo>
                    <a:pt x="0" y="0"/>
                  </a:lnTo>
                  <a:lnTo>
                    <a:pt x="59249" y="0"/>
                  </a:lnTo>
                  <a:cubicBezTo>
                    <a:pt x="86912" y="0"/>
                    <a:pt x="106810" y="7253"/>
                    <a:pt x="118916" y="21759"/>
                  </a:cubicBezTo>
                  <a:cubicBezTo>
                    <a:pt x="131048" y="36266"/>
                    <a:pt x="137088" y="58232"/>
                    <a:pt x="137088" y="87660"/>
                  </a:cubicBezTo>
                  <a:cubicBezTo>
                    <a:pt x="137088" y="117010"/>
                    <a:pt x="131048" y="138936"/>
                    <a:pt x="118916" y="153438"/>
                  </a:cubicBezTo>
                  <a:cubicBezTo>
                    <a:pt x="106810" y="167944"/>
                    <a:pt x="86912" y="175197"/>
                    <a:pt x="59249" y="175197"/>
                  </a:cubicBezTo>
                  <a:lnTo>
                    <a:pt x="0" y="175197"/>
                  </a:lnTo>
                  <a:close/>
                  <a:moveTo>
                    <a:pt x="33468" y="146901"/>
                  </a:moveTo>
                  <a:lnTo>
                    <a:pt x="59249" y="146901"/>
                  </a:lnTo>
                  <a:cubicBezTo>
                    <a:pt x="73159" y="146901"/>
                    <a:pt x="83827" y="144155"/>
                    <a:pt x="91200" y="138662"/>
                  </a:cubicBezTo>
                  <a:cubicBezTo>
                    <a:pt x="98573" y="133171"/>
                    <a:pt x="102260" y="124556"/>
                    <a:pt x="102260" y="112816"/>
                  </a:cubicBezTo>
                  <a:lnTo>
                    <a:pt x="102260" y="62381"/>
                  </a:lnTo>
                  <a:cubicBezTo>
                    <a:pt x="102260" y="50727"/>
                    <a:pt x="98573" y="42154"/>
                    <a:pt x="91200" y="36660"/>
                  </a:cubicBezTo>
                  <a:cubicBezTo>
                    <a:pt x="83827" y="31172"/>
                    <a:pt x="73159" y="28424"/>
                    <a:pt x="59249" y="28424"/>
                  </a:cubicBezTo>
                  <a:lnTo>
                    <a:pt x="33468" y="28424"/>
                  </a:lnTo>
                  <a:lnTo>
                    <a:pt x="33468" y="146901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3D31D6C7-258E-4429-99FF-78844DE2B13A}"/>
                </a:ext>
              </a:extLst>
            </p:cNvPr>
            <p:cNvSpPr/>
            <p:nvPr/>
          </p:nvSpPr>
          <p:spPr>
            <a:xfrm>
              <a:off x="11029026" y="6110531"/>
              <a:ext cx="28762" cy="217019"/>
            </a:xfrm>
            <a:custGeom>
              <a:avLst/>
              <a:gdLst>
                <a:gd name="connsiteX0" fmla="*/ 0 w 28761"/>
                <a:gd name="connsiteY0" fmla="*/ 218065 h 217018"/>
                <a:gd name="connsiteX1" fmla="*/ 0 w 28761"/>
                <a:gd name="connsiteY1" fmla="*/ 0 h 217018"/>
                <a:gd name="connsiteX2" fmla="*/ 31193 w 28761"/>
                <a:gd name="connsiteY2" fmla="*/ 0 h 217018"/>
                <a:gd name="connsiteX3" fmla="*/ 31193 w 28761"/>
                <a:gd name="connsiteY3" fmla="*/ 218065 h 217018"/>
                <a:gd name="connsiteX4" fmla="*/ 0 w 28761"/>
                <a:gd name="connsiteY4" fmla="*/ 218065 h 217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61" h="217018">
                  <a:moveTo>
                    <a:pt x="0" y="218065"/>
                  </a:moveTo>
                  <a:lnTo>
                    <a:pt x="0" y="0"/>
                  </a:lnTo>
                  <a:lnTo>
                    <a:pt x="31193" y="0"/>
                  </a:lnTo>
                  <a:lnTo>
                    <a:pt x="31193" y="218065"/>
                  </a:lnTo>
                  <a:lnTo>
                    <a:pt x="0" y="218065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94EB01B5-FBF6-4AC2-941E-D18BAD0225AF}"/>
                </a:ext>
              </a:extLst>
            </p:cNvPr>
            <p:cNvSpPr/>
            <p:nvPr/>
          </p:nvSpPr>
          <p:spPr>
            <a:xfrm>
              <a:off x="11154609" y="6132761"/>
              <a:ext cx="177799" cy="175184"/>
            </a:xfrm>
            <a:custGeom>
              <a:avLst/>
              <a:gdLst>
                <a:gd name="connsiteX0" fmla="*/ 0 w 177798"/>
                <a:gd name="connsiteY0" fmla="*/ 175197 h 175183"/>
                <a:gd name="connsiteX1" fmla="*/ 0 w 177798"/>
                <a:gd name="connsiteY1" fmla="*/ 0 h 175183"/>
                <a:gd name="connsiteX2" fmla="*/ 54569 w 177798"/>
                <a:gd name="connsiteY2" fmla="*/ 0 h 175183"/>
                <a:gd name="connsiteX3" fmla="*/ 88638 w 177798"/>
                <a:gd name="connsiteY3" fmla="*/ 137603 h 175183"/>
                <a:gd name="connsiteX4" fmla="*/ 89684 w 177798"/>
                <a:gd name="connsiteY4" fmla="*/ 137593 h 175183"/>
                <a:gd name="connsiteX5" fmla="*/ 123152 w 177798"/>
                <a:gd name="connsiteY5" fmla="*/ 0 h 175183"/>
                <a:gd name="connsiteX6" fmla="*/ 177982 w 177798"/>
                <a:gd name="connsiteY6" fmla="*/ 0 h 175183"/>
                <a:gd name="connsiteX7" fmla="*/ 177982 w 177798"/>
                <a:gd name="connsiteY7" fmla="*/ 175197 h 175183"/>
                <a:gd name="connsiteX8" fmla="*/ 145769 w 177798"/>
                <a:gd name="connsiteY8" fmla="*/ 175197 h 175183"/>
                <a:gd name="connsiteX9" fmla="*/ 145769 w 177798"/>
                <a:gd name="connsiteY9" fmla="*/ 36347 h 175183"/>
                <a:gd name="connsiteX10" fmla="*/ 142762 w 177798"/>
                <a:gd name="connsiteY10" fmla="*/ 35860 h 175183"/>
                <a:gd name="connsiteX11" fmla="*/ 106810 w 177798"/>
                <a:gd name="connsiteY11" fmla="*/ 175197 h 175183"/>
                <a:gd name="connsiteX12" fmla="*/ 69054 w 177798"/>
                <a:gd name="connsiteY12" fmla="*/ 175197 h 175183"/>
                <a:gd name="connsiteX13" fmla="*/ 33128 w 177798"/>
                <a:gd name="connsiteY13" fmla="*/ 36370 h 175183"/>
                <a:gd name="connsiteX14" fmla="*/ 32213 w 177798"/>
                <a:gd name="connsiteY14" fmla="*/ 36370 h 175183"/>
                <a:gd name="connsiteX15" fmla="*/ 32213 w 177798"/>
                <a:gd name="connsiteY15" fmla="*/ 175197 h 175183"/>
                <a:gd name="connsiteX16" fmla="*/ 0 w 177798"/>
                <a:gd name="connsiteY16" fmla="*/ 175197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798" h="175183">
                  <a:moveTo>
                    <a:pt x="0" y="175197"/>
                  </a:moveTo>
                  <a:lnTo>
                    <a:pt x="0" y="0"/>
                  </a:lnTo>
                  <a:lnTo>
                    <a:pt x="54569" y="0"/>
                  </a:lnTo>
                  <a:lnTo>
                    <a:pt x="88638" y="137603"/>
                  </a:lnTo>
                  <a:lnTo>
                    <a:pt x="89684" y="137593"/>
                  </a:lnTo>
                  <a:lnTo>
                    <a:pt x="123152" y="0"/>
                  </a:lnTo>
                  <a:lnTo>
                    <a:pt x="177982" y="0"/>
                  </a:lnTo>
                  <a:lnTo>
                    <a:pt x="177982" y="175197"/>
                  </a:lnTo>
                  <a:lnTo>
                    <a:pt x="145769" y="175197"/>
                  </a:lnTo>
                  <a:lnTo>
                    <a:pt x="145769" y="36347"/>
                  </a:lnTo>
                  <a:lnTo>
                    <a:pt x="142762" y="35860"/>
                  </a:lnTo>
                  <a:lnTo>
                    <a:pt x="106810" y="175197"/>
                  </a:lnTo>
                  <a:lnTo>
                    <a:pt x="69054" y="175197"/>
                  </a:lnTo>
                  <a:lnTo>
                    <a:pt x="33128" y="36370"/>
                  </a:lnTo>
                  <a:lnTo>
                    <a:pt x="32213" y="36370"/>
                  </a:lnTo>
                  <a:lnTo>
                    <a:pt x="32213" y="175197"/>
                  </a:lnTo>
                  <a:lnTo>
                    <a:pt x="0" y="17519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04277834-AF87-4C1D-8812-181C76020CFA}"/>
                </a:ext>
              </a:extLst>
            </p:cNvPr>
            <p:cNvSpPr/>
            <p:nvPr/>
          </p:nvSpPr>
          <p:spPr>
            <a:xfrm>
              <a:off x="11358999" y="6132761"/>
              <a:ext cx="133349" cy="175184"/>
            </a:xfrm>
            <a:custGeom>
              <a:avLst/>
              <a:gdLst>
                <a:gd name="connsiteX0" fmla="*/ 0 w 133348"/>
                <a:gd name="connsiteY0" fmla="*/ 28424 h 175183"/>
                <a:gd name="connsiteX1" fmla="*/ 0 w 133348"/>
                <a:gd name="connsiteY1" fmla="*/ 0 h 175183"/>
                <a:gd name="connsiteX2" fmla="*/ 135571 w 133348"/>
                <a:gd name="connsiteY2" fmla="*/ 0 h 175183"/>
                <a:gd name="connsiteX3" fmla="*/ 135571 w 133348"/>
                <a:gd name="connsiteY3" fmla="*/ 28424 h 175183"/>
                <a:gd name="connsiteX4" fmla="*/ 84507 w 133348"/>
                <a:gd name="connsiteY4" fmla="*/ 28424 h 175183"/>
                <a:gd name="connsiteX5" fmla="*/ 84507 w 133348"/>
                <a:gd name="connsiteY5" fmla="*/ 175197 h 175183"/>
                <a:gd name="connsiteX6" fmla="*/ 51065 w 133348"/>
                <a:gd name="connsiteY6" fmla="*/ 175197 h 175183"/>
                <a:gd name="connsiteX7" fmla="*/ 51065 w 133348"/>
                <a:gd name="connsiteY7" fmla="*/ 28424 h 175183"/>
                <a:gd name="connsiteX8" fmla="*/ 0 w 133348"/>
                <a:gd name="connsiteY8" fmla="*/ 28424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48" h="175183">
                  <a:moveTo>
                    <a:pt x="0" y="28424"/>
                  </a:moveTo>
                  <a:lnTo>
                    <a:pt x="0" y="0"/>
                  </a:lnTo>
                  <a:lnTo>
                    <a:pt x="135571" y="0"/>
                  </a:lnTo>
                  <a:lnTo>
                    <a:pt x="135571" y="28424"/>
                  </a:lnTo>
                  <a:lnTo>
                    <a:pt x="84507" y="28424"/>
                  </a:lnTo>
                  <a:lnTo>
                    <a:pt x="84507" y="175197"/>
                  </a:lnTo>
                  <a:lnTo>
                    <a:pt x="51065" y="175197"/>
                  </a:lnTo>
                  <a:lnTo>
                    <a:pt x="51065" y="28424"/>
                  </a:lnTo>
                  <a:lnTo>
                    <a:pt x="0" y="2842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5306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Px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E2C2661-B351-4040-8D2F-36F0FAA9C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DFA1170-ED3B-46C2-9D3D-B2599A05DE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" y="1"/>
            <a:ext cx="12191996" cy="6857997"/>
          </a:xfrm>
          <a:prstGeom prst="rect">
            <a:avLst/>
          </a:prstGeom>
        </p:spPr>
      </p:pic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95325" y="2163763"/>
            <a:ext cx="10801350" cy="1231106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00000"/>
              </a:lnSpc>
              <a:defRPr sz="4000">
                <a:solidFill>
                  <a:schemeClr val="accent5"/>
                </a:solidFill>
                <a:latin typeface="+mj-lt"/>
              </a:defRPr>
            </a:lvl1pPr>
          </a:lstStyle>
          <a:p>
            <a:r>
              <a:rPr lang="en-US" dirty="0"/>
              <a:t>Chapter title, </a:t>
            </a:r>
            <a:br>
              <a:rPr lang="en-US" dirty="0"/>
            </a:br>
            <a:r>
              <a:rPr lang="en-US" dirty="0"/>
              <a:t>Px </a:t>
            </a:r>
            <a:r>
              <a:rPr lang="en-US" dirty="0" err="1"/>
              <a:t>Grotesk</a:t>
            </a:r>
            <a:r>
              <a:rPr lang="en-US" dirty="0"/>
              <a:t> Light, 40 </a:t>
            </a:r>
            <a:r>
              <a:rPr lang="en-US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695325" y="3574880"/>
            <a:ext cx="1080135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5"/>
                </a:solidFill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Subheadline</a:t>
            </a:r>
            <a:r>
              <a:rPr lang="en-US" dirty="0"/>
              <a:t>, Px </a:t>
            </a:r>
            <a:r>
              <a:rPr lang="en-US" dirty="0" err="1"/>
              <a:t>Grotesk</a:t>
            </a:r>
            <a:r>
              <a:rPr lang="en-US" dirty="0"/>
              <a:t> Regular, 20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716960EA-7A8D-49CD-9A93-C36D4C2DA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bg1">
                    <a:alpha val="40000"/>
                  </a:schemeClr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/>
              <a:t>Optional: Title of the presentation</a:t>
            </a:r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92687FF-9FF0-4017-A61F-C3398DDD3E9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6398" y="6473305"/>
            <a:ext cx="777066" cy="164737"/>
          </a:xfrm>
          <a:prstGeom prst="rect">
            <a:avLst/>
          </a:prstGeom>
        </p:spPr>
      </p:pic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0618E502-49C0-4379-9E72-E22809011F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bg1">
                    <a:alpha val="40000"/>
                  </a:schemeClr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416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basic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95325" y="2163763"/>
            <a:ext cx="10801350" cy="1231106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00000"/>
              </a:lnSpc>
              <a:defRPr sz="4000">
                <a:latin typeface="+mj-lt"/>
              </a:defRPr>
            </a:lvl1pPr>
          </a:lstStyle>
          <a:p>
            <a:r>
              <a:rPr lang="en-US" dirty="0"/>
              <a:t>Chapter title, </a:t>
            </a:r>
            <a:br>
              <a:rPr lang="en-US" dirty="0"/>
            </a:br>
            <a:r>
              <a:rPr lang="en-US" dirty="0"/>
              <a:t>Px </a:t>
            </a:r>
            <a:r>
              <a:rPr lang="en-US" dirty="0" err="1"/>
              <a:t>Grotesk</a:t>
            </a:r>
            <a:r>
              <a:rPr lang="en-US" dirty="0"/>
              <a:t> Light, 40 </a:t>
            </a:r>
            <a:r>
              <a:rPr lang="en-US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695325" y="3574880"/>
            <a:ext cx="1080135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Subheadline</a:t>
            </a:r>
            <a:r>
              <a:rPr lang="en-US" dirty="0"/>
              <a:t>, Px </a:t>
            </a:r>
            <a:r>
              <a:rPr lang="en-US" dirty="0" err="1"/>
              <a:t>Grotesk</a:t>
            </a:r>
            <a:r>
              <a:rPr lang="en-US" dirty="0"/>
              <a:t> Regular, 20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716960EA-7A8D-49CD-9A93-C36D4C2DA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4E2C67A0-AB32-4486-871C-77481A2D15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78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basic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0590B5B-E37F-4EA2-8C1A-A4304624F499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AC12D0EE-C190-435C-822C-0009BD65D590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4" name="Grafik 8">
              <a:extLst>
                <a:ext uri="{FF2B5EF4-FFF2-40B4-BE49-F238E27FC236}">
                  <a16:creationId xmlns:a16="http://schemas.microsoft.com/office/drawing/2014/main" id="{40B9A13B-1AA9-46B8-AB4D-3696CC952766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5" name="Freihandform: Form 4">
                <a:extLst>
                  <a:ext uri="{FF2B5EF4-FFF2-40B4-BE49-F238E27FC236}">
                    <a16:creationId xmlns:a16="http://schemas.microsoft.com/office/drawing/2014/main" id="{C35C2066-8084-4F9B-9D00-4481B0A07A7A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" name="Freihandform: Form 5">
                <a:extLst>
                  <a:ext uri="{FF2B5EF4-FFF2-40B4-BE49-F238E27FC236}">
                    <a16:creationId xmlns:a16="http://schemas.microsoft.com/office/drawing/2014/main" id="{C225C2F1-21F9-40EE-BDE0-A7F757B6A929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" name="Freihandform: Form 7">
                <a:extLst>
                  <a:ext uri="{FF2B5EF4-FFF2-40B4-BE49-F238E27FC236}">
                    <a16:creationId xmlns:a16="http://schemas.microsoft.com/office/drawing/2014/main" id="{645F83DE-6973-45E7-A01C-A234ACDE44AC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95325" y="2163763"/>
            <a:ext cx="10801350" cy="1231106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00000"/>
              </a:lnSpc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Chapter title, </a:t>
            </a:r>
            <a:br>
              <a:rPr lang="en-US" dirty="0"/>
            </a:br>
            <a:r>
              <a:rPr lang="en-US" dirty="0"/>
              <a:t>Px </a:t>
            </a:r>
            <a:r>
              <a:rPr lang="en-US" dirty="0" err="1"/>
              <a:t>Grotesk</a:t>
            </a:r>
            <a:r>
              <a:rPr lang="en-US" dirty="0"/>
              <a:t> Light, 40 </a:t>
            </a:r>
            <a:r>
              <a:rPr lang="en-US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695325" y="3574880"/>
            <a:ext cx="1080135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Subheadline</a:t>
            </a:r>
            <a:r>
              <a:rPr lang="en-US" dirty="0"/>
              <a:t>, Px </a:t>
            </a:r>
            <a:r>
              <a:rPr lang="en-US" dirty="0" err="1"/>
              <a:t>Grotesk</a:t>
            </a:r>
            <a:r>
              <a:rPr lang="en-US" dirty="0"/>
              <a:t> Regular, 20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CFC73D67-218B-43B7-8E83-2BDEB87312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E0FDA362-EC6F-43EB-868E-0C3D4E48B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1802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F4E8D3-69B7-4A44-83B4-D7102DA89AE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5" y="1188656"/>
            <a:ext cx="10801350" cy="494068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+mj-lt"/>
              <a:buAutoNum type="arabicPeriod"/>
              <a:tabLst/>
              <a:defRPr sz="1800">
                <a:latin typeface="+mn-lt"/>
                <a:ea typeface="Roboto Mono Light" pitchFamily="2" charset="0"/>
              </a:defRPr>
            </a:lvl1pPr>
            <a:lvl2pPr marL="342900" indent="-342900">
              <a:buFont typeface="+mj-lt"/>
              <a:buAutoNum type="arabicPeriod"/>
              <a:defRPr sz="1600">
                <a:latin typeface="+mn-lt"/>
              </a:defRPr>
            </a:lvl2pPr>
            <a:lvl3pPr marL="342900" indent="-342900">
              <a:buFont typeface="+mj-lt"/>
              <a:buAutoNum type="arabicPeriod"/>
              <a:defRPr sz="1600">
                <a:latin typeface="+mn-lt"/>
              </a:defRPr>
            </a:lvl3pPr>
            <a:lvl4pPr marL="342900" indent="-342900">
              <a:buFont typeface="+mj-lt"/>
              <a:buAutoNum type="arabicPeriod"/>
              <a:defRPr sz="1600">
                <a:latin typeface="+mn-lt"/>
              </a:defRPr>
            </a:lvl4pPr>
            <a:lvl5pPr marL="342900" indent="-342900">
              <a:buFont typeface="+mj-lt"/>
              <a:buAutoNum type="arabicPeriod"/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Chapter 1, Px </a:t>
            </a:r>
            <a:r>
              <a:rPr lang="en-US" dirty="0" err="1"/>
              <a:t>Grotesk</a:t>
            </a:r>
            <a:r>
              <a:rPr lang="en-US" dirty="0"/>
              <a:t> Regular, 18 </a:t>
            </a:r>
            <a:r>
              <a:rPr lang="en-US" dirty="0" err="1"/>
              <a:t>pt</a:t>
            </a:r>
            <a:r>
              <a:rPr lang="en-US" dirty="0"/>
              <a:t>, line spacing 22 </a:t>
            </a:r>
            <a:r>
              <a:rPr lang="en-US" dirty="0" err="1"/>
              <a:t>pt</a:t>
            </a:r>
            <a:r>
              <a:rPr lang="en-US" dirty="0"/>
              <a:t>, space between two paragraphs 24 </a:t>
            </a:r>
            <a:r>
              <a:rPr lang="en-US" dirty="0" err="1"/>
              <a:t>pt</a:t>
            </a:r>
            <a:endParaRPr lang="en-US" dirty="0"/>
          </a:p>
          <a:p>
            <a:pPr lvl="0"/>
            <a:r>
              <a:rPr lang="en-US" dirty="0"/>
              <a:t>Chapter 2, Px </a:t>
            </a:r>
            <a:r>
              <a:rPr lang="en-US" dirty="0" err="1"/>
              <a:t>Grotesk</a:t>
            </a:r>
            <a:r>
              <a:rPr lang="en-US" dirty="0"/>
              <a:t> Regular, 18 </a:t>
            </a:r>
            <a:r>
              <a:rPr lang="en-US" dirty="0" err="1"/>
              <a:t>pt</a:t>
            </a:r>
            <a:r>
              <a:rPr lang="en-US" dirty="0"/>
              <a:t>, line spacing 22 </a:t>
            </a:r>
            <a:r>
              <a:rPr lang="en-US" dirty="0" err="1"/>
              <a:t>pt</a:t>
            </a:r>
            <a:r>
              <a:rPr lang="en-US" dirty="0"/>
              <a:t>, space between two paragraphs 24 </a:t>
            </a:r>
            <a:r>
              <a:rPr lang="en-US" dirty="0" err="1"/>
              <a:t>pt</a:t>
            </a:r>
            <a:endParaRPr lang="en-US" dirty="0"/>
          </a:p>
          <a:p>
            <a:pPr lvl="0"/>
            <a:r>
              <a:rPr lang="en-US" dirty="0"/>
              <a:t>Chapter 3, Px </a:t>
            </a:r>
            <a:r>
              <a:rPr lang="en-US" dirty="0" err="1"/>
              <a:t>Grotesk</a:t>
            </a:r>
            <a:r>
              <a:rPr lang="en-US" dirty="0"/>
              <a:t> Regular, 18 </a:t>
            </a:r>
            <a:r>
              <a:rPr lang="en-US" dirty="0" err="1"/>
              <a:t>pt</a:t>
            </a:r>
            <a:r>
              <a:rPr lang="en-US" dirty="0"/>
              <a:t>, line spacing 22 </a:t>
            </a:r>
            <a:r>
              <a:rPr lang="en-US" dirty="0" err="1"/>
              <a:t>pt</a:t>
            </a:r>
            <a:r>
              <a:rPr lang="en-US" dirty="0"/>
              <a:t>, space between two paragraphs 24 </a:t>
            </a:r>
            <a:r>
              <a:rPr lang="en-US" dirty="0" err="1"/>
              <a:t>pt</a:t>
            </a:r>
            <a:endParaRPr lang="en-US" dirty="0"/>
          </a:p>
          <a:p>
            <a:pPr lvl="0"/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8C7A4F39-EBEC-4786-AAFC-E738958D2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D5C81170-7DC4-4FF9-A98E-37E080C371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75DBB6BC-FE8D-49AF-A8F0-1B87F9126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56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57326A52-0385-4139-A899-355DF420F882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FDBB956F-2569-4B9A-BC47-75507ACB9165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4" name="Grafik 8">
              <a:extLst>
                <a:ext uri="{FF2B5EF4-FFF2-40B4-BE49-F238E27FC236}">
                  <a16:creationId xmlns:a16="http://schemas.microsoft.com/office/drawing/2014/main" id="{DDD6403A-50F8-496B-9C03-115F5D2E5E60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B4DBE464-9C84-430E-A96A-95D35157A05A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A2F89F5F-EC58-41BC-B625-A7A79D1489C3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94111158-9117-4150-95C9-3F3D4B4CA9B9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F4E8D3-69B7-4A44-83B4-D7102DA89AE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5" y="1188656"/>
            <a:ext cx="10801350" cy="494068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/>
                </a:solidFill>
                <a:latin typeface="+mn-lt"/>
                <a:ea typeface="Roboto Mono Light" pitchFamily="2" charset="0"/>
              </a:defRPr>
            </a:lvl1pPr>
            <a:lvl2pPr marL="342900" indent="-342900">
              <a:buFont typeface="+mj-lt"/>
              <a:buAutoNum type="arabicPeriod"/>
              <a:defRPr sz="1600">
                <a:latin typeface="+mn-lt"/>
              </a:defRPr>
            </a:lvl2pPr>
            <a:lvl3pPr marL="342900" indent="-342900">
              <a:buFont typeface="+mj-lt"/>
              <a:buAutoNum type="arabicPeriod"/>
              <a:defRPr sz="1600">
                <a:latin typeface="+mn-lt"/>
              </a:defRPr>
            </a:lvl3pPr>
            <a:lvl4pPr marL="342900" indent="-342900">
              <a:buFont typeface="+mj-lt"/>
              <a:buAutoNum type="arabicPeriod"/>
              <a:defRPr sz="1600">
                <a:latin typeface="+mn-lt"/>
              </a:defRPr>
            </a:lvl4pPr>
            <a:lvl5pPr marL="342900" indent="-342900">
              <a:buFont typeface="+mj-lt"/>
              <a:buAutoNum type="arabicPeriod"/>
              <a:defRPr sz="1600">
                <a:latin typeface="+mn-lt"/>
              </a:defRPr>
            </a:lvl5pPr>
          </a:lstStyle>
          <a:p>
            <a:pPr lvl="0"/>
            <a:r>
              <a:rPr lang="de-DE" dirty="0"/>
              <a:t>Chapter 1, </a:t>
            </a:r>
            <a:r>
              <a:rPr lang="en-US" dirty="0"/>
              <a:t>Px </a:t>
            </a:r>
            <a:r>
              <a:rPr lang="en-US" dirty="0" err="1"/>
              <a:t>Grotesk</a:t>
            </a:r>
            <a:r>
              <a:rPr lang="en-US" dirty="0"/>
              <a:t> Regular</a:t>
            </a:r>
            <a:r>
              <a:rPr lang="de-DE" dirty="0"/>
              <a:t>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line spacing 22 </a:t>
            </a:r>
            <a:r>
              <a:rPr lang="en-US" dirty="0" err="1"/>
              <a:t>pt</a:t>
            </a:r>
            <a:r>
              <a:rPr lang="en-US" dirty="0"/>
              <a:t>, space between two paragraphs 24 </a:t>
            </a:r>
            <a:r>
              <a:rPr lang="en-US" dirty="0" err="1"/>
              <a:t>pt</a:t>
            </a:r>
            <a:endParaRPr lang="en-US" dirty="0"/>
          </a:p>
          <a:p>
            <a:pPr marL="342900" marR="0" lvl="0" indent="-34290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DE" dirty="0"/>
              <a:t>Chapter 2, </a:t>
            </a:r>
            <a:r>
              <a:rPr lang="en-US" dirty="0"/>
              <a:t>Px </a:t>
            </a:r>
            <a:r>
              <a:rPr lang="en-US" dirty="0" err="1"/>
              <a:t>Grotesk</a:t>
            </a:r>
            <a:r>
              <a:rPr lang="en-US" dirty="0"/>
              <a:t> Regular</a:t>
            </a:r>
            <a:r>
              <a:rPr lang="de-DE" dirty="0"/>
              <a:t>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line spacing 22 </a:t>
            </a:r>
            <a:r>
              <a:rPr lang="en-US" dirty="0" err="1"/>
              <a:t>pt</a:t>
            </a:r>
            <a:r>
              <a:rPr lang="en-US" dirty="0"/>
              <a:t>, space between two paragraphs 24 </a:t>
            </a:r>
            <a:r>
              <a:rPr lang="en-US" dirty="0" err="1"/>
              <a:t>pt</a:t>
            </a:r>
            <a:endParaRPr lang="en-US" dirty="0"/>
          </a:p>
          <a:p>
            <a:pPr marL="342900" marR="0" lvl="0" indent="-34290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DE" dirty="0"/>
              <a:t>Chapter 3, </a:t>
            </a:r>
            <a:r>
              <a:rPr lang="en-US" dirty="0"/>
              <a:t>Px </a:t>
            </a:r>
            <a:r>
              <a:rPr lang="en-US" dirty="0" err="1"/>
              <a:t>Grotesk</a:t>
            </a:r>
            <a:r>
              <a:rPr lang="en-US" dirty="0"/>
              <a:t> Regular</a:t>
            </a:r>
            <a:r>
              <a:rPr lang="de-DE" dirty="0"/>
              <a:t>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line spacing 22 </a:t>
            </a:r>
            <a:r>
              <a:rPr lang="en-US" dirty="0" err="1"/>
              <a:t>pt</a:t>
            </a:r>
            <a:r>
              <a:rPr lang="en-US" dirty="0"/>
              <a:t>, space between two paragraphs 24 </a:t>
            </a:r>
            <a:r>
              <a:rPr lang="en-US" dirty="0" err="1"/>
              <a:t>pt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56A1DAD8-60B9-4F96-B7BA-4070283707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8EE0881E-B098-4551-9938-3B0C8741F6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18" name="Foliennummernplatzhalter 5">
            <a:extLst>
              <a:ext uri="{FF2B5EF4-FFF2-40B4-BE49-F238E27FC236}">
                <a16:creationId xmlns:a16="http://schemas.microsoft.com/office/drawing/2014/main" id="{FBCF88F5-8F20-42FE-B119-B7EC8E777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118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ußzeilenplatzhalter 4">
            <a:extLst>
              <a:ext uri="{FF2B5EF4-FFF2-40B4-BE49-F238E27FC236}">
                <a16:creationId xmlns:a16="http://schemas.microsoft.com/office/drawing/2014/main" id="{BCD14B00-D0B7-41D9-8923-60BF4B7CD8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93" name="Foliennummernplatzhalter 5">
            <a:extLst>
              <a:ext uri="{FF2B5EF4-FFF2-40B4-BE49-F238E27FC236}">
                <a16:creationId xmlns:a16="http://schemas.microsoft.com/office/drawing/2014/main" id="{FCFE0320-8323-412A-B039-BF767E6D61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  <p:sp>
        <p:nvSpPr>
          <p:cNvPr id="134" name="Textplatzhalter 2">
            <a:extLst>
              <a:ext uri="{FF2B5EF4-FFF2-40B4-BE49-F238E27FC236}">
                <a16:creationId xmlns:a16="http://schemas.microsoft.com/office/drawing/2014/main" id="{B7346912-6284-4386-AA4E-2939F5A1DDB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227536" y="4063759"/>
            <a:ext cx="1511999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Px Grotesk Light" panose="02060303030000020004" pitchFamily="18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Max </a:t>
            </a:r>
          </a:p>
          <a:p>
            <a:pPr lvl="0"/>
            <a:r>
              <a:rPr lang="de-DE" dirty="0" err="1"/>
              <a:t>Hyander</a:t>
            </a:r>
            <a:endParaRPr lang="de-DE" dirty="0"/>
          </a:p>
        </p:txBody>
      </p:sp>
      <p:sp>
        <p:nvSpPr>
          <p:cNvPr id="135" name="Textplatzhalter 2">
            <a:extLst>
              <a:ext uri="{FF2B5EF4-FFF2-40B4-BE49-F238E27FC236}">
                <a16:creationId xmlns:a16="http://schemas.microsoft.com/office/drawing/2014/main" id="{A33F377D-67AF-4F5E-BDE6-5E4B327B256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227537" y="4525632"/>
            <a:ext cx="151200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Here </a:t>
            </a:r>
            <a:r>
              <a:rPr lang="de-DE" dirty="0" err="1"/>
              <a:t>is</a:t>
            </a:r>
            <a:r>
              <a:rPr lang="de-DE" dirty="0"/>
              <a:t> additional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136" name="Textplatzhalter 2">
            <a:extLst>
              <a:ext uri="{FF2B5EF4-FFF2-40B4-BE49-F238E27FC236}">
                <a16:creationId xmlns:a16="http://schemas.microsoft.com/office/drawing/2014/main" id="{FBA67CDC-2DCA-40B5-BDB1-B938D4BBA52B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307740" y="4063759"/>
            <a:ext cx="1511999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Px Grotesk Light" panose="02060303030000020004" pitchFamily="18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Marie </a:t>
            </a:r>
          </a:p>
          <a:p>
            <a:pPr lvl="0"/>
            <a:r>
              <a:rPr lang="de-DE" dirty="0" err="1"/>
              <a:t>Hyander</a:t>
            </a:r>
            <a:endParaRPr lang="de-DE" dirty="0"/>
          </a:p>
        </p:txBody>
      </p:sp>
      <p:sp>
        <p:nvSpPr>
          <p:cNvPr id="137" name="Textplatzhalter 2">
            <a:extLst>
              <a:ext uri="{FF2B5EF4-FFF2-40B4-BE49-F238E27FC236}">
                <a16:creationId xmlns:a16="http://schemas.microsoft.com/office/drawing/2014/main" id="{7D86B1B4-3F16-4A4B-B4FE-04925B88821B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4307740" y="4525632"/>
            <a:ext cx="151200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Here </a:t>
            </a:r>
            <a:r>
              <a:rPr lang="de-DE" dirty="0" err="1"/>
              <a:t>is</a:t>
            </a:r>
            <a:r>
              <a:rPr lang="de-DE" dirty="0"/>
              <a:t> additional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138" name="Textplatzhalter 2">
            <a:extLst>
              <a:ext uri="{FF2B5EF4-FFF2-40B4-BE49-F238E27FC236}">
                <a16:creationId xmlns:a16="http://schemas.microsoft.com/office/drawing/2014/main" id="{1E05BD39-8705-4F87-9D86-A8C6906AAD59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387943" y="4063759"/>
            <a:ext cx="15120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Px Grotesk Light" panose="02060303030000020004" pitchFamily="18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Max </a:t>
            </a:r>
          </a:p>
          <a:p>
            <a:pPr lvl="0"/>
            <a:r>
              <a:rPr lang="de-DE" dirty="0" err="1"/>
              <a:t>Hyander</a:t>
            </a:r>
            <a:endParaRPr lang="de-DE" dirty="0"/>
          </a:p>
        </p:txBody>
      </p:sp>
      <p:sp>
        <p:nvSpPr>
          <p:cNvPr id="139" name="Textplatzhalter 2">
            <a:extLst>
              <a:ext uri="{FF2B5EF4-FFF2-40B4-BE49-F238E27FC236}">
                <a16:creationId xmlns:a16="http://schemas.microsoft.com/office/drawing/2014/main" id="{548291C5-B824-475B-BDC9-153632003351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387943" y="4525632"/>
            <a:ext cx="151200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Here </a:t>
            </a:r>
            <a:r>
              <a:rPr lang="de-DE" dirty="0" err="1"/>
              <a:t>is</a:t>
            </a:r>
            <a:r>
              <a:rPr lang="de-DE" dirty="0"/>
              <a:t> additional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140" name="Textplatzhalter 2">
            <a:extLst>
              <a:ext uri="{FF2B5EF4-FFF2-40B4-BE49-F238E27FC236}">
                <a16:creationId xmlns:a16="http://schemas.microsoft.com/office/drawing/2014/main" id="{90C93EE3-56B3-4660-BC4B-733832EBFDF8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8468147" y="4063759"/>
            <a:ext cx="15120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Px Grotesk Light" panose="02060303030000020004" pitchFamily="18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Marie </a:t>
            </a:r>
          </a:p>
          <a:p>
            <a:pPr lvl="0"/>
            <a:r>
              <a:rPr lang="de-DE" dirty="0" err="1"/>
              <a:t>Hyander</a:t>
            </a:r>
            <a:endParaRPr lang="de-DE" dirty="0"/>
          </a:p>
        </p:txBody>
      </p:sp>
      <p:sp>
        <p:nvSpPr>
          <p:cNvPr id="141" name="Textplatzhalter 2">
            <a:extLst>
              <a:ext uri="{FF2B5EF4-FFF2-40B4-BE49-F238E27FC236}">
                <a16:creationId xmlns:a16="http://schemas.microsoft.com/office/drawing/2014/main" id="{C5903E74-9858-462E-B158-2309FB918BB7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8468147" y="4525632"/>
            <a:ext cx="151200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Here </a:t>
            </a:r>
            <a:r>
              <a:rPr lang="de-DE" dirty="0" err="1"/>
              <a:t>is</a:t>
            </a:r>
            <a:r>
              <a:rPr lang="de-DE" dirty="0"/>
              <a:t> additional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67728236-5489-4075-B8E0-A66B01F7EB44}"/>
              </a:ext>
            </a:extLst>
          </p:cNvPr>
          <p:cNvSpPr>
            <a:spLocks noGrp="1" noChangeAspect="1"/>
          </p:cNvSpPr>
          <p:nvPr>
            <p:ph type="pic" sz="quarter" idx="79" hasCustomPrompt="1"/>
          </p:nvPr>
        </p:nvSpPr>
        <p:spPr>
          <a:xfrm>
            <a:off x="4307740" y="2430463"/>
            <a:ext cx="1512000" cy="1512000"/>
          </a:xfrm>
          <a:prstGeom prst="rect">
            <a:avLst/>
          </a:prstGeom>
          <a:solidFill>
            <a:schemeClr val="tx2"/>
          </a:solidFill>
          <a:ln w="635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Portrait</a:t>
            </a:r>
          </a:p>
        </p:txBody>
      </p:sp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97C3CD83-445A-4853-8E55-B44140551727}"/>
              </a:ext>
            </a:extLst>
          </p:cNvPr>
          <p:cNvSpPr>
            <a:spLocks noGrp="1" noChangeAspect="1"/>
          </p:cNvSpPr>
          <p:nvPr>
            <p:ph type="pic" sz="quarter" idx="82" hasCustomPrompt="1"/>
          </p:nvPr>
        </p:nvSpPr>
        <p:spPr>
          <a:xfrm>
            <a:off x="6387943" y="2430463"/>
            <a:ext cx="1512000" cy="1512000"/>
          </a:xfrm>
          <a:prstGeom prst="rect">
            <a:avLst/>
          </a:prstGeom>
          <a:solidFill>
            <a:schemeClr val="tx2"/>
          </a:solidFill>
          <a:ln w="635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Portrait</a:t>
            </a:r>
          </a:p>
        </p:txBody>
      </p:sp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8D6D6529-0102-45FB-8534-1716D70F4C83}"/>
              </a:ext>
            </a:extLst>
          </p:cNvPr>
          <p:cNvSpPr>
            <a:spLocks noGrp="1" noChangeAspect="1"/>
          </p:cNvSpPr>
          <p:nvPr>
            <p:ph type="pic" sz="quarter" idx="83" hasCustomPrompt="1"/>
          </p:nvPr>
        </p:nvSpPr>
        <p:spPr>
          <a:xfrm>
            <a:off x="8468147" y="2430463"/>
            <a:ext cx="1512000" cy="1512000"/>
          </a:xfrm>
          <a:prstGeom prst="rect">
            <a:avLst/>
          </a:prstGeom>
          <a:solidFill>
            <a:schemeClr val="tx2"/>
          </a:solidFill>
          <a:ln w="635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Portrait</a:t>
            </a:r>
          </a:p>
        </p:txBody>
      </p:sp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362C2B54-DF33-4C93-AA15-E213777892E7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2227537" y="2430463"/>
            <a:ext cx="1512000" cy="1512000"/>
          </a:xfrm>
          <a:prstGeom prst="rect">
            <a:avLst/>
          </a:prstGeom>
          <a:solidFill>
            <a:schemeClr val="tx2"/>
          </a:solidFill>
          <a:ln w="635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Portrait</a:t>
            </a:r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C6CF4BF1-B2C6-44DD-A6E5-7DE052587DB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04426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uppieren 95">
            <a:extLst>
              <a:ext uri="{FF2B5EF4-FFF2-40B4-BE49-F238E27FC236}">
                <a16:creationId xmlns:a16="http://schemas.microsoft.com/office/drawing/2014/main" id="{F3ECAA53-766C-4EFD-BE03-565D49F3C10A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571CE7A2-FC03-4E39-B367-1AB07070B835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98" name="Grafik 8">
              <a:extLst>
                <a:ext uri="{FF2B5EF4-FFF2-40B4-BE49-F238E27FC236}">
                  <a16:creationId xmlns:a16="http://schemas.microsoft.com/office/drawing/2014/main" id="{390CE92D-EEC6-4B66-8336-04CDF2EE3D26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99" name="Freihandform: Form 98">
                <a:extLst>
                  <a:ext uri="{FF2B5EF4-FFF2-40B4-BE49-F238E27FC236}">
                    <a16:creationId xmlns:a16="http://schemas.microsoft.com/office/drawing/2014/main" id="{2D61E060-D3D8-4998-9822-34DE19759159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0" name="Freihandform: Form 99">
                <a:extLst>
                  <a:ext uri="{FF2B5EF4-FFF2-40B4-BE49-F238E27FC236}">
                    <a16:creationId xmlns:a16="http://schemas.microsoft.com/office/drawing/2014/main" id="{27D6C621-3572-4B79-855F-536AE3D7274C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1" name="Freihandform: Form 100">
                <a:extLst>
                  <a:ext uri="{FF2B5EF4-FFF2-40B4-BE49-F238E27FC236}">
                    <a16:creationId xmlns:a16="http://schemas.microsoft.com/office/drawing/2014/main" id="{993E7EE7-D55A-4011-806E-C7D59BEE67BF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5" name="Fußzeilenplatzhalter 4">
            <a:extLst>
              <a:ext uri="{FF2B5EF4-FFF2-40B4-BE49-F238E27FC236}">
                <a16:creationId xmlns:a16="http://schemas.microsoft.com/office/drawing/2014/main" id="{A3CA52D3-1CF5-4E3F-B0DE-37E286FF8F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102" name="Foliennummernplatzhalter 5">
            <a:extLst>
              <a:ext uri="{FF2B5EF4-FFF2-40B4-BE49-F238E27FC236}">
                <a16:creationId xmlns:a16="http://schemas.microsoft.com/office/drawing/2014/main" id="{13AA8174-3AE9-4B10-8655-5994271AF3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  <p:sp>
        <p:nvSpPr>
          <p:cNvPr id="124" name="Textplatzhalter 2">
            <a:extLst>
              <a:ext uri="{FF2B5EF4-FFF2-40B4-BE49-F238E27FC236}">
                <a16:creationId xmlns:a16="http://schemas.microsoft.com/office/drawing/2014/main" id="{1BB945B8-CB83-4FEA-9A2C-7A1206FCC4C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227536" y="4063759"/>
            <a:ext cx="1511997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Px Grotesk Light" panose="02060303030000020004" pitchFamily="18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Max </a:t>
            </a:r>
          </a:p>
          <a:p>
            <a:pPr lvl="0"/>
            <a:r>
              <a:rPr lang="de-DE" dirty="0" err="1"/>
              <a:t>Hyander</a:t>
            </a:r>
            <a:endParaRPr lang="de-DE" dirty="0"/>
          </a:p>
        </p:txBody>
      </p:sp>
      <p:sp>
        <p:nvSpPr>
          <p:cNvPr id="125" name="Textplatzhalter 2">
            <a:extLst>
              <a:ext uri="{FF2B5EF4-FFF2-40B4-BE49-F238E27FC236}">
                <a16:creationId xmlns:a16="http://schemas.microsoft.com/office/drawing/2014/main" id="{F56ED7A6-87DB-4CFD-B097-94EB54C65C1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227537" y="4525632"/>
            <a:ext cx="151199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Here </a:t>
            </a:r>
            <a:r>
              <a:rPr lang="de-DE" dirty="0" err="1"/>
              <a:t>is</a:t>
            </a:r>
            <a:r>
              <a:rPr lang="de-DE" dirty="0"/>
              <a:t> additional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126" name="Textplatzhalter 2">
            <a:extLst>
              <a:ext uri="{FF2B5EF4-FFF2-40B4-BE49-F238E27FC236}">
                <a16:creationId xmlns:a16="http://schemas.microsoft.com/office/drawing/2014/main" id="{E619E8DF-0FAA-418C-8A12-4A7165CD9165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307740" y="4063759"/>
            <a:ext cx="1511997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Px Grotesk Light" panose="02060303030000020004" pitchFamily="18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Marie </a:t>
            </a:r>
          </a:p>
          <a:p>
            <a:pPr lvl="0"/>
            <a:r>
              <a:rPr lang="de-DE" dirty="0" err="1"/>
              <a:t>Hyander</a:t>
            </a:r>
            <a:endParaRPr lang="de-DE" dirty="0"/>
          </a:p>
        </p:txBody>
      </p:sp>
      <p:sp>
        <p:nvSpPr>
          <p:cNvPr id="204" name="Textplatzhalter 2">
            <a:extLst>
              <a:ext uri="{FF2B5EF4-FFF2-40B4-BE49-F238E27FC236}">
                <a16:creationId xmlns:a16="http://schemas.microsoft.com/office/drawing/2014/main" id="{9601B2D6-8DCC-4098-854C-4C169A8014C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4307740" y="4525632"/>
            <a:ext cx="151199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Here </a:t>
            </a:r>
            <a:r>
              <a:rPr lang="de-DE" dirty="0" err="1"/>
              <a:t>is</a:t>
            </a:r>
            <a:r>
              <a:rPr lang="de-DE" dirty="0"/>
              <a:t> additional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205" name="Textplatzhalter 2">
            <a:extLst>
              <a:ext uri="{FF2B5EF4-FFF2-40B4-BE49-F238E27FC236}">
                <a16:creationId xmlns:a16="http://schemas.microsoft.com/office/drawing/2014/main" id="{FEB34526-6BBE-42E5-ACD3-46AC1E381D0F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387943" y="4063759"/>
            <a:ext cx="1511996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Px Grotesk Light" panose="02060303030000020004" pitchFamily="18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Max </a:t>
            </a:r>
          </a:p>
          <a:p>
            <a:pPr lvl="0"/>
            <a:r>
              <a:rPr lang="de-DE" dirty="0" err="1"/>
              <a:t>Hyander</a:t>
            </a:r>
            <a:endParaRPr lang="de-DE" dirty="0"/>
          </a:p>
        </p:txBody>
      </p:sp>
      <p:sp>
        <p:nvSpPr>
          <p:cNvPr id="206" name="Textplatzhalter 2">
            <a:extLst>
              <a:ext uri="{FF2B5EF4-FFF2-40B4-BE49-F238E27FC236}">
                <a16:creationId xmlns:a16="http://schemas.microsoft.com/office/drawing/2014/main" id="{E50B9074-8169-44AD-BE55-60D1EB4F7CCA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387943" y="4525632"/>
            <a:ext cx="15119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Here </a:t>
            </a:r>
            <a:r>
              <a:rPr lang="de-DE" dirty="0" err="1"/>
              <a:t>is</a:t>
            </a:r>
            <a:r>
              <a:rPr lang="de-DE" dirty="0"/>
              <a:t> additional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207" name="Textplatzhalter 2">
            <a:extLst>
              <a:ext uri="{FF2B5EF4-FFF2-40B4-BE49-F238E27FC236}">
                <a16:creationId xmlns:a16="http://schemas.microsoft.com/office/drawing/2014/main" id="{0F87980C-5668-440C-B083-61277CA3F9A5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8468146" y="4063759"/>
            <a:ext cx="15119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Px Grotesk Light" panose="02060303030000020004" pitchFamily="18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Marie </a:t>
            </a:r>
          </a:p>
          <a:p>
            <a:pPr lvl="0"/>
            <a:r>
              <a:rPr lang="de-DE" dirty="0" err="1"/>
              <a:t>Hyander</a:t>
            </a:r>
            <a:endParaRPr lang="de-DE" dirty="0"/>
          </a:p>
        </p:txBody>
      </p:sp>
      <p:sp>
        <p:nvSpPr>
          <p:cNvPr id="208" name="Textplatzhalter 2">
            <a:extLst>
              <a:ext uri="{FF2B5EF4-FFF2-40B4-BE49-F238E27FC236}">
                <a16:creationId xmlns:a16="http://schemas.microsoft.com/office/drawing/2014/main" id="{0EE51EE5-1BCA-4843-800A-1C17A443AF15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8468146" y="4525632"/>
            <a:ext cx="1511997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Here </a:t>
            </a:r>
            <a:r>
              <a:rPr lang="de-DE" dirty="0" err="1"/>
              <a:t>is</a:t>
            </a:r>
            <a:r>
              <a:rPr lang="de-DE" dirty="0"/>
              <a:t> additional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23" name="Bildplatzhalter 18">
            <a:extLst>
              <a:ext uri="{FF2B5EF4-FFF2-40B4-BE49-F238E27FC236}">
                <a16:creationId xmlns:a16="http://schemas.microsoft.com/office/drawing/2014/main" id="{3E850404-C53F-42D9-9B01-5A349155EB1B}"/>
              </a:ext>
            </a:extLst>
          </p:cNvPr>
          <p:cNvSpPr>
            <a:spLocks noGrp="1" noChangeAspect="1"/>
          </p:cNvSpPr>
          <p:nvPr>
            <p:ph type="pic" sz="quarter" idx="79" hasCustomPrompt="1"/>
          </p:nvPr>
        </p:nvSpPr>
        <p:spPr>
          <a:xfrm>
            <a:off x="4307740" y="2430463"/>
            <a:ext cx="1512000" cy="1512000"/>
          </a:xfrm>
          <a:prstGeom prst="rect">
            <a:avLst/>
          </a:prstGeom>
          <a:solidFill>
            <a:schemeClr val="tx2"/>
          </a:solidFill>
          <a:ln w="635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Portrait</a:t>
            </a:r>
          </a:p>
        </p:txBody>
      </p:sp>
      <p:sp>
        <p:nvSpPr>
          <p:cNvPr id="24" name="Bildplatzhalter 19">
            <a:extLst>
              <a:ext uri="{FF2B5EF4-FFF2-40B4-BE49-F238E27FC236}">
                <a16:creationId xmlns:a16="http://schemas.microsoft.com/office/drawing/2014/main" id="{75C21A08-D730-4A79-9932-C2D5D15B6F58}"/>
              </a:ext>
            </a:extLst>
          </p:cNvPr>
          <p:cNvSpPr>
            <a:spLocks noGrp="1" noChangeAspect="1"/>
          </p:cNvSpPr>
          <p:nvPr>
            <p:ph type="pic" sz="quarter" idx="82" hasCustomPrompt="1"/>
          </p:nvPr>
        </p:nvSpPr>
        <p:spPr>
          <a:xfrm>
            <a:off x="6387943" y="2430463"/>
            <a:ext cx="1512000" cy="1512000"/>
          </a:xfrm>
          <a:prstGeom prst="rect">
            <a:avLst/>
          </a:prstGeom>
          <a:solidFill>
            <a:schemeClr val="tx2"/>
          </a:solidFill>
          <a:ln w="635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Portrait</a:t>
            </a:r>
          </a:p>
        </p:txBody>
      </p:sp>
      <p:sp>
        <p:nvSpPr>
          <p:cNvPr id="26" name="Bildplatzhalter 20">
            <a:extLst>
              <a:ext uri="{FF2B5EF4-FFF2-40B4-BE49-F238E27FC236}">
                <a16:creationId xmlns:a16="http://schemas.microsoft.com/office/drawing/2014/main" id="{1E983F19-2AF0-421C-B086-72EC9F1DDC2F}"/>
              </a:ext>
            </a:extLst>
          </p:cNvPr>
          <p:cNvSpPr>
            <a:spLocks noGrp="1" noChangeAspect="1"/>
          </p:cNvSpPr>
          <p:nvPr>
            <p:ph type="pic" sz="quarter" idx="83" hasCustomPrompt="1"/>
          </p:nvPr>
        </p:nvSpPr>
        <p:spPr>
          <a:xfrm>
            <a:off x="8468147" y="2430463"/>
            <a:ext cx="1512000" cy="1512000"/>
          </a:xfrm>
          <a:prstGeom prst="rect">
            <a:avLst/>
          </a:prstGeom>
          <a:solidFill>
            <a:schemeClr val="tx2"/>
          </a:solidFill>
          <a:ln w="635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Portrait</a:t>
            </a:r>
          </a:p>
        </p:txBody>
      </p:sp>
      <p:sp>
        <p:nvSpPr>
          <p:cNvPr id="27" name="Bildplatzhalter 21">
            <a:extLst>
              <a:ext uri="{FF2B5EF4-FFF2-40B4-BE49-F238E27FC236}">
                <a16:creationId xmlns:a16="http://schemas.microsoft.com/office/drawing/2014/main" id="{919310E1-3279-414C-9A28-7123A3EC0659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2227537" y="2430463"/>
            <a:ext cx="1512000" cy="1512000"/>
          </a:xfrm>
          <a:prstGeom prst="rect">
            <a:avLst/>
          </a:prstGeom>
          <a:solidFill>
            <a:schemeClr val="tx2"/>
          </a:solidFill>
          <a:ln w="635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Portrait</a:t>
            </a:r>
          </a:p>
        </p:txBody>
      </p:sp>
      <p:sp>
        <p:nvSpPr>
          <p:cNvPr id="28" name="Textplatzhalter 4">
            <a:extLst>
              <a:ext uri="{FF2B5EF4-FFF2-40B4-BE49-F238E27FC236}">
                <a16:creationId xmlns:a16="http://schemas.microsoft.com/office/drawing/2014/main" id="{132C4C24-94D5-4762-B99E-C02CA030A0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08587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Sublin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de-DE" dirty="0"/>
              <a:t>Headline, Px Grotesk Light, </a:t>
            </a:r>
            <a:br>
              <a:rPr lang="de-DE" dirty="0"/>
            </a:br>
            <a:r>
              <a:rPr lang="de-DE" dirty="0"/>
              <a:t>35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F1A8C2BB-9835-4A73-AF45-68E18D2688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CF148714-7E20-4AA3-8207-6F44D0304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0991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Subline only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37E5C823-565D-4ED8-BF41-1051A5D131F0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5345424-01DD-4BFD-A391-88B140DE01B6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4" name="Grafik 8">
              <a:extLst>
                <a:ext uri="{FF2B5EF4-FFF2-40B4-BE49-F238E27FC236}">
                  <a16:creationId xmlns:a16="http://schemas.microsoft.com/office/drawing/2014/main" id="{3CD2D2F6-64EE-4F88-AB3C-31A7D5444ABC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0147BE0C-CD8F-4D13-BCDF-FB112DA59D5A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DBC28618-2DF9-4D8B-A99D-AD856B1AF1BF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F4BD93F8-8485-48F7-B034-53D8A0F8F057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de-DE" dirty="0"/>
              <a:t>Headline, Px Grotesk Light, </a:t>
            </a:r>
            <a:br>
              <a:rPr lang="de-DE" dirty="0"/>
            </a:br>
            <a:r>
              <a:rPr lang="de-DE" dirty="0"/>
              <a:t>35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73185349-412E-4A49-9688-34FF4C915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19" name="Foliennummernplatzhalter 5">
            <a:extLst>
              <a:ext uri="{FF2B5EF4-FFF2-40B4-BE49-F238E27FC236}">
                <a16:creationId xmlns:a16="http://schemas.microsoft.com/office/drawing/2014/main" id="{E893B61A-1519-4DD2-B96B-A9E41E0121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836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4572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F1A8C2BB-9835-4A73-AF45-68E18D2688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0DB621F8-E8D9-4136-9E3F-2D515F0FC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403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x animat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107FB2ED-8834-43E2-A11A-38EDFA1F1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8C7870C-2591-4ACE-8A17-3BF75FB952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1"/>
            <a:ext cx="12191998" cy="6857999"/>
          </a:xfrm>
          <a:prstGeom prst="rect">
            <a:avLst/>
          </a:prstGeom>
        </p:spPr>
      </p:pic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598400"/>
            <a:ext cx="10819090" cy="184665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6000">
                <a:solidFill>
                  <a:schemeClr val="accent6"/>
                </a:solidFill>
                <a:latin typeface="+mj-lt"/>
              </a:defRPr>
            </a:lvl1pPr>
          </a:lstStyle>
          <a:p>
            <a:r>
              <a:rPr lang="de-DE" dirty="0"/>
              <a:t>Title, Px Grotesk Light, </a:t>
            </a:r>
            <a:br>
              <a:rPr lang="de-DE" dirty="0"/>
            </a:br>
            <a:r>
              <a:rPr lang="de-DE" dirty="0"/>
              <a:t>60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5" y="3780000"/>
            <a:ext cx="1080187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Subheadline</a:t>
            </a:r>
            <a:r>
              <a:rPr lang="en-US" dirty="0"/>
              <a:t>, Px </a:t>
            </a:r>
            <a:r>
              <a:rPr lang="en-US" dirty="0" err="1"/>
              <a:t>Grotesk</a:t>
            </a:r>
            <a:r>
              <a:rPr lang="en-US" dirty="0"/>
              <a:t> Regular,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9" name="Textplatzhalter 53">
            <a:extLst>
              <a:ext uri="{FF2B5EF4-FFF2-40B4-BE49-F238E27FC236}">
                <a16:creationId xmlns:a16="http://schemas.microsoft.com/office/drawing/2014/main" id="{5221A316-E296-4ED7-91EC-891F045BBE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00" y="1080000"/>
            <a:ext cx="7420500" cy="230832"/>
          </a:xfrm>
        </p:spPr>
        <p:txBody>
          <a:bodyPr wrap="square">
            <a:spAutoFit/>
          </a:bodyPr>
          <a:lstStyle>
            <a:lvl1pPr marL="0" indent="0">
              <a:buNone/>
              <a:defRPr sz="1500">
                <a:solidFill>
                  <a:schemeClr val="bg1"/>
                </a:solidFill>
                <a:latin typeface="+mj-lt"/>
                <a:ea typeface="Roboto Mono Light" pitchFamily="2" charset="0"/>
              </a:defRPr>
            </a:lvl1pPr>
          </a:lstStyle>
          <a:p>
            <a:pPr lvl="0"/>
            <a:r>
              <a:rPr lang="de-DE" dirty="0"/>
              <a:t>DD.MM.YYYY, Px Grotesk Light, 15 </a:t>
            </a:r>
            <a:r>
              <a:rPr lang="de-DE" dirty="0" err="1"/>
              <a:t>pt</a:t>
            </a:r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7A8331D-BDFD-4D88-8A4C-9EFB0AAA88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0160" t="72045"/>
          <a:stretch/>
        </p:blipFill>
        <p:spPr>
          <a:xfrm>
            <a:off x="667904" y="6051634"/>
            <a:ext cx="2366105" cy="32201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FD00026-1C70-4EA4-8918-3BF1DB0922A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596316" y="5861828"/>
            <a:ext cx="592096" cy="444072"/>
          </a:xfrm>
          <a:prstGeom prst="rect">
            <a:avLst/>
          </a:prstGeom>
        </p:spPr>
      </p:pic>
      <p:grpSp>
        <p:nvGrpSpPr>
          <p:cNvPr id="10" name="Grafik 15">
            <a:extLst>
              <a:ext uri="{FF2B5EF4-FFF2-40B4-BE49-F238E27FC236}">
                <a16:creationId xmlns:a16="http://schemas.microsoft.com/office/drawing/2014/main" id="{D7C97A6D-4D5A-4154-9F59-64B6BDF212A6}"/>
              </a:ext>
            </a:extLst>
          </p:cNvPr>
          <p:cNvGrpSpPr/>
          <p:nvPr/>
        </p:nvGrpSpPr>
        <p:grpSpPr>
          <a:xfrm>
            <a:off x="8408678" y="5863987"/>
            <a:ext cx="3083670" cy="554319"/>
            <a:chOff x="8408678" y="5863987"/>
            <a:chExt cx="3083670" cy="554319"/>
          </a:xfrm>
        </p:grpSpPr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BE317C73-36C9-4044-B6E6-E6E0A29A8E94}"/>
                </a:ext>
              </a:extLst>
            </p:cNvPr>
            <p:cNvSpPr/>
            <p:nvPr/>
          </p:nvSpPr>
          <p:spPr>
            <a:xfrm>
              <a:off x="8408678" y="5863993"/>
              <a:ext cx="1798903" cy="554313"/>
            </a:xfrm>
            <a:custGeom>
              <a:avLst/>
              <a:gdLst>
                <a:gd name="connsiteX0" fmla="*/ 1032617 w 1798902"/>
                <a:gd name="connsiteY0" fmla="*/ 216856 h 554313"/>
                <a:gd name="connsiteX1" fmla="*/ 1023217 w 1798902"/>
                <a:gd name="connsiteY1" fmla="*/ 165991 h 554313"/>
                <a:gd name="connsiteX2" fmla="*/ 996736 w 1798902"/>
                <a:gd name="connsiteY2" fmla="*/ 130752 h 554313"/>
                <a:gd name="connsiteX3" fmla="*/ 956554 w 1798902"/>
                <a:gd name="connsiteY3" fmla="*/ 110182 h 554313"/>
                <a:gd name="connsiteX4" fmla="*/ 906650 w 1798902"/>
                <a:gd name="connsiteY4" fmla="*/ 103326 h 554313"/>
                <a:gd name="connsiteX5" fmla="*/ 856709 w 1798902"/>
                <a:gd name="connsiteY5" fmla="*/ 111139 h 554313"/>
                <a:gd name="connsiteX6" fmla="*/ 816310 w 1798902"/>
                <a:gd name="connsiteY6" fmla="*/ 133303 h 554313"/>
                <a:gd name="connsiteX7" fmla="*/ 788950 w 1798902"/>
                <a:gd name="connsiteY7" fmla="*/ 167266 h 554313"/>
                <a:gd name="connsiteX8" fmla="*/ 778768 w 1798902"/>
                <a:gd name="connsiteY8" fmla="*/ 210478 h 554313"/>
                <a:gd name="connsiteX9" fmla="*/ 837447 w 1798902"/>
                <a:gd name="connsiteY9" fmla="*/ 210478 h 554313"/>
                <a:gd name="connsiteX10" fmla="*/ 856111 w 1798902"/>
                <a:gd name="connsiteY10" fmla="*/ 164237 h 554313"/>
                <a:gd name="connsiteX11" fmla="*/ 906012 w 1798902"/>
                <a:gd name="connsiteY11" fmla="*/ 150205 h 554313"/>
                <a:gd name="connsiteX12" fmla="*/ 934394 w 1798902"/>
                <a:gd name="connsiteY12" fmla="*/ 153234 h 554313"/>
                <a:gd name="connsiteX13" fmla="*/ 956248 w 1798902"/>
                <a:gd name="connsiteY13" fmla="*/ 163758 h 554313"/>
                <a:gd name="connsiteX14" fmla="*/ 970278 w 1798902"/>
                <a:gd name="connsiteY14" fmla="*/ 184009 h 554313"/>
                <a:gd name="connsiteX15" fmla="*/ 975214 w 1798902"/>
                <a:gd name="connsiteY15" fmla="*/ 216218 h 554313"/>
                <a:gd name="connsiteX16" fmla="*/ 975214 w 1798902"/>
                <a:gd name="connsiteY16" fmla="*/ 243006 h 554313"/>
                <a:gd name="connsiteX17" fmla="*/ 866799 w 1798902"/>
                <a:gd name="connsiteY17" fmla="*/ 253052 h 554313"/>
                <a:gd name="connsiteX18" fmla="*/ 792176 w 1798902"/>
                <a:gd name="connsiteY18" fmla="*/ 285528 h 554313"/>
                <a:gd name="connsiteX19" fmla="*/ 767287 w 1798902"/>
                <a:gd name="connsiteY19" fmla="*/ 352710 h 554313"/>
                <a:gd name="connsiteX20" fmla="*/ 774469 w 1798902"/>
                <a:gd name="connsiteY20" fmla="*/ 390659 h 554313"/>
                <a:gd name="connsiteX21" fmla="*/ 794715 w 1798902"/>
                <a:gd name="connsiteY21" fmla="*/ 421912 h 554313"/>
                <a:gd name="connsiteX22" fmla="*/ 829475 w 1798902"/>
                <a:gd name="connsiteY22" fmla="*/ 444556 h 554313"/>
                <a:gd name="connsiteX23" fmla="*/ 874442 w 1798902"/>
                <a:gd name="connsiteY23" fmla="*/ 452209 h 554313"/>
                <a:gd name="connsiteX24" fmla="*/ 938541 w 1798902"/>
                <a:gd name="connsiteY24" fmla="*/ 435148 h 554313"/>
                <a:gd name="connsiteX25" fmla="*/ 979043 w 1798902"/>
                <a:gd name="connsiteY25" fmla="*/ 382687 h 554313"/>
                <a:gd name="connsiteX26" fmla="*/ 981594 w 1798902"/>
                <a:gd name="connsiteY26" fmla="*/ 382687 h 554313"/>
                <a:gd name="connsiteX27" fmla="*/ 982870 w 1798902"/>
                <a:gd name="connsiteY27" fmla="*/ 444237 h 554313"/>
                <a:gd name="connsiteX28" fmla="*/ 1082367 w 1798902"/>
                <a:gd name="connsiteY28" fmla="*/ 444237 h 554313"/>
                <a:gd name="connsiteX29" fmla="*/ 1082367 w 1798902"/>
                <a:gd name="connsiteY29" fmla="*/ 393849 h 554313"/>
                <a:gd name="connsiteX30" fmla="*/ 1032617 w 1798902"/>
                <a:gd name="connsiteY30" fmla="*/ 393849 h 554313"/>
                <a:gd name="connsiteX31" fmla="*/ 1032617 w 1798902"/>
                <a:gd name="connsiteY31" fmla="*/ 216856 h 554313"/>
                <a:gd name="connsiteX32" fmla="*/ 975214 w 1798902"/>
                <a:gd name="connsiteY32" fmla="*/ 303159 h 554313"/>
                <a:gd name="connsiteX33" fmla="*/ 952252 w 1798902"/>
                <a:gd name="connsiteY33" fmla="*/ 376597 h 554313"/>
                <a:gd name="connsiteX34" fmla="*/ 889429 w 1798902"/>
                <a:gd name="connsiteY34" fmla="*/ 405011 h 554313"/>
                <a:gd name="connsiteX35" fmla="*/ 845419 w 1798902"/>
                <a:gd name="connsiteY35" fmla="*/ 394322 h 554313"/>
                <a:gd name="connsiteX36" fmla="*/ 829475 w 1798902"/>
                <a:gd name="connsiteY36" fmla="*/ 360671 h 554313"/>
                <a:gd name="connsiteX37" fmla="*/ 829475 w 1798902"/>
                <a:gd name="connsiteY37" fmla="*/ 331311 h 554313"/>
                <a:gd name="connsiteX38" fmla="*/ 834092 w 1798902"/>
                <a:gd name="connsiteY38" fmla="*/ 308671 h 554313"/>
                <a:gd name="connsiteX39" fmla="*/ 856900 w 1798902"/>
                <a:gd name="connsiteY39" fmla="*/ 299096 h 554313"/>
                <a:gd name="connsiteX40" fmla="*/ 975214 w 1798902"/>
                <a:gd name="connsiteY40" fmla="*/ 288158 h 554313"/>
                <a:gd name="connsiteX41" fmla="*/ 975214 w 1798902"/>
                <a:gd name="connsiteY41" fmla="*/ 303159 h 554313"/>
                <a:gd name="connsiteX42" fmla="*/ 1741547 w 1798902"/>
                <a:gd name="connsiteY42" fmla="*/ 0 h 554313"/>
                <a:gd name="connsiteX43" fmla="*/ 1741547 w 1798902"/>
                <a:gd name="connsiteY43" fmla="*/ 165512 h 554313"/>
                <a:gd name="connsiteX44" fmla="*/ 1699208 w 1798902"/>
                <a:gd name="connsiteY44" fmla="*/ 119271 h 554313"/>
                <a:gd name="connsiteX45" fmla="*/ 1635224 w 1798902"/>
                <a:gd name="connsiteY45" fmla="*/ 103326 h 554313"/>
                <a:gd name="connsiteX46" fmla="*/ 1577094 w 1798902"/>
                <a:gd name="connsiteY46" fmla="*/ 117038 h 554313"/>
                <a:gd name="connsiteX47" fmla="*/ 1535889 w 1798902"/>
                <a:gd name="connsiteY47" fmla="*/ 154191 h 554313"/>
                <a:gd name="connsiteX48" fmla="*/ 1511476 w 1798902"/>
                <a:gd name="connsiteY48" fmla="*/ 209681 h 554313"/>
                <a:gd name="connsiteX49" fmla="*/ 1503323 w 1798902"/>
                <a:gd name="connsiteY49" fmla="*/ 277768 h 554313"/>
                <a:gd name="connsiteX50" fmla="*/ 1511476 w 1798902"/>
                <a:gd name="connsiteY50" fmla="*/ 345854 h 554313"/>
                <a:gd name="connsiteX51" fmla="*/ 1536221 w 1798902"/>
                <a:gd name="connsiteY51" fmla="*/ 401183 h 554313"/>
                <a:gd name="connsiteX52" fmla="*/ 1577884 w 1798902"/>
                <a:gd name="connsiteY52" fmla="*/ 438495 h 554313"/>
                <a:gd name="connsiteX53" fmla="*/ 1636819 w 1798902"/>
                <a:gd name="connsiteY53" fmla="*/ 452209 h 554313"/>
                <a:gd name="connsiteX54" fmla="*/ 1699846 w 1798902"/>
                <a:gd name="connsiteY54" fmla="*/ 436105 h 554313"/>
                <a:gd name="connsiteX55" fmla="*/ 1741547 w 1798902"/>
                <a:gd name="connsiteY55" fmla="*/ 390021 h 554313"/>
                <a:gd name="connsiteX56" fmla="*/ 1741547 w 1798902"/>
                <a:gd name="connsiteY56" fmla="*/ 444237 h 554313"/>
                <a:gd name="connsiteX57" fmla="*/ 1800226 w 1798902"/>
                <a:gd name="connsiteY57" fmla="*/ 444237 h 554313"/>
                <a:gd name="connsiteX58" fmla="*/ 1800226 w 1798902"/>
                <a:gd name="connsiteY58" fmla="*/ 0 h 554313"/>
                <a:gd name="connsiteX59" fmla="*/ 1741547 w 1798902"/>
                <a:gd name="connsiteY59" fmla="*/ 0 h 554313"/>
                <a:gd name="connsiteX60" fmla="*/ 1741547 w 1798902"/>
                <a:gd name="connsiteY60" fmla="*/ 305831 h 554313"/>
                <a:gd name="connsiteX61" fmla="*/ 1718151 w 1798902"/>
                <a:gd name="connsiteY61" fmla="*/ 376948 h 554313"/>
                <a:gd name="connsiteX62" fmla="*/ 1650507 w 1798902"/>
                <a:gd name="connsiteY62" fmla="*/ 405011 h 554313"/>
                <a:gd name="connsiteX63" fmla="*/ 1616764 w 1798902"/>
                <a:gd name="connsiteY63" fmla="*/ 399429 h 554313"/>
                <a:gd name="connsiteX64" fmla="*/ 1590029 w 1798902"/>
                <a:gd name="connsiteY64" fmla="*/ 384122 h 554313"/>
                <a:gd name="connsiteX65" fmla="*/ 1572042 w 1798902"/>
                <a:gd name="connsiteY65" fmla="*/ 360365 h 554313"/>
                <a:gd name="connsiteX66" fmla="*/ 1565511 w 1798902"/>
                <a:gd name="connsiteY66" fmla="*/ 329431 h 554313"/>
                <a:gd name="connsiteX67" fmla="*/ 1565511 w 1798902"/>
                <a:gd name="connsiteY67" fmla="*/ 226105 h 554313"/>
                <a:gd name="connsiteX68" fmla="*/ 1572042 w 1798902"/>
                <a:gd name="connsiteY68" fmla="*/ 195171 h 554313"/>
                <a:gd name="connsiteX69" fmla="*/ 1590029 w 1798902"/>
                <a:gd name="connsiteY69" fmla="*/ 171253 h 554313"/>
                <a:gd name="connsiteX70" fmla="*/ 1616918 w 1798902"/>
                <a:gd name="connsiteY70" fmla="*/ 155786 h 554313"/>
                <a:gd name="connsiteX71" fmla="*/ 1650507 w 1798902"/>
                <a:gd name="connsiteY71" fmla="*/ 150205 h 554313"/>
                <a:gd name="connsiteX72" fmla="*/ 1718151 w 1798902"/>
                <a:gd name="connsiteY72" fmla="*/ 178428 h 554313"/>
                <a:gd name="connsiteX73" fmla="*/ 1741547 w 1798902"/>
                <a:gd name="connsiteY73" fmla="*/ 249704 h 554313"/>
                <a:gd name="connsiteX74" fmla="*/ 1741547 w 1798902"/>
                <a:gd name="connsiteY74" fmla="*/ 305831 h 554313"/>
                <a:gd name="connsiteX75" fmla="*/ 655671 w 1798902"/>
                <a:gd name="connsiteY75" fmla="*/ 111298 h 554313"/>
                <a:gd name="connsiteX76" fmla="*/ 566377 w 1798902"/>
                <a:gd name="connsiteY76" fmla="*/ 371844 h 554313"/>
                <a:gd name="connsiteX77" fmla="*/ 563506 w 1798902"/>
                <a:gd name="connsiteY77" fmla="*/ 371844 h 554313"/>
                <a:gd name="connsiteX78" fmla="*/ 476764 w 1798902"/>
                <a:gd name="connsiteY78" fmla="*/ 111298 h 554313"/>
                <a:gd name="connsiteX79" fmla="*/ 413301 w 1798902"/>
                <a:gd name="connsiteY79" fmla="*/ 111298 h 554313"/>
                <a:gd name="connsiteX80" fmla="*/ 537038 w 1798902"/>
                <a:gd name="connsiteY80" fmla="*/ 444237 h 554313"/>
                <a:gd name="connsiteX81" fmla="*/ 515990 w 1798902"/>
                <a:gd name="connsiteY81" fmla="*/ 504829 h 554313"/>
                <a:gd name="connsiteX82" fmla="*/ 439453 w 1798902"/>
                <a:gd name="connsiteY82" fmla="*/ 504829 h 554313"/>
                <a:gd name="connsiteX83" fmla="*/ 439453 w 1798902"/>
                <a:gd name="connsiteY83" fmla="*/ 555217 h 554313"/>
                <a:gd name="connsiteX84" fmla="*/ 553301 w 1798902"/>
                <a:gd name="connsiteY84" fmla="*/ 555217 h 554313"/>
                <a:gd name="connsiteX85" fmla="*/ 716583 w 1798902"/>
                <a:gd name="connsiteY85" fmla="*/ 111298 h 554313"/>
                <a:gd name="connsiteX86" fmla="*/ 655671 w 1798902"/>
                <a:gd name="connsiteY86" fmla="*/ 111298 h 554313"/>
                <a:gd name="connsiteX87" fmla="*/ 333898 w 1798902"/>
                <a:gd name="connsiteY87" fmla="*/ 444242 h 554313"/>
                <a:gd name="connsiteX88" fmla="*/ 333898 w 1798902"/>
                <a:gd name="connsiteY88" fmla="*/ 0 h 554313"/>
                <a:gd name="connsiteX89" fmla="*/ 271710 w 1798902"/>
                <a:gd name="connsiteY89" fmla="*/ 0 h 554313"/>
                <a:gd name="connsiteX90" fmla="*/ 271710 w 1798902"/>
                <a:gd name="connsiteY90" fmla="*/ 188157 h 554313"/>
                <a:gd name="connsiteX91" fmla="*/ 62188 w 1798902"/>
                <a:gd name="connsiteY91" fmla="*/ 188157 h 554313"/>
                <a:gd name="connsiteX92" fmla="*/ 62188 w 1798902"/>
                <a:gd name="connsiteY92" fmla="*/ 0 h 554313"/>
                <a:gd name="connsiteX93" fmla="*/ 0 w 1798902"/>
                <a:gd name="connsiteY93" fmla="*/ 0 h 554313"/>
                <a:gd name="connsiteX94" fmla="*/ 0 w 1798902"/>
                <a:gd name="connsiteY94" fmla="*/ 444242 h 554313"/>
                <a:gd name="connsiteX95" fmla="*/ 62188 w 1798902"/>
                <a:gd name="connsiteY95" fmla="*/ 444242 h 554313"/>
                <a:gd name="connsiteX96" fmla="*/ 62188 w 1798902"/>
                <a:gd name="connsiteY96" fmla="*/ 243648 h 554313"/>
                <a:gd name="connsiteX97" fmla="*/ 271710 w 1798902"/>
                <a:gd name="connsiteY97" fmla="*/ 243648 h 554313"/>
                <a:gd name="connsiteX98" fmla="*/ 271710 w 1798902"/>
                <a:gd name="connsiteY98" fmla="*/ 444242 h 554313"/>
                <a:gd name="connsiteX99" fmla="*/ 333898 w 1798902"/>
                <a:gd name="connsiteY99" fmla="*/ 444242 h 554313"/>
                <a:gd name="connsiteX100" fmla="*/ 1289656 w 1798902"/>
                <a:gd name="connsiteY100" fmla="*/ 150205 h 554313"/>
                <a:gd name="connsiteX101" fmla="*/ 1341639 w 1798902"/>
                <a:gd name="connsiteY101" fmla="*/ 171093 h 554313"/>
                <a:gd name="connsiteX102" fmla="*/ 1355669 w 1798902"/>
                <a:gd name="connsiteY102" fmla="*/ 228656 h 554313"/>
                <a:gd name="connsiteX103" fmla="*/ 1355669 w 1798902"/>
                <a:gd name="connsiteY103" fmla="*/ 444237 h 554313"/>
                <a:gd name="connsiteX104" fmla="*/ 1414348 w 1798902"/>
                <a:gd name="connsiteY104" fmla="*/ 444237 h 554313"/>
                <a:gd name="connsiteX105" fmla="*/ 1414348 w 1798902"/>
                <a:gd name="connsiteY105" fmla="*/ 222278 h 554313"/>
                <a:gd name="connsiteX106" fmla="*/ 1406389 w 1798902"/>
                <a:gd name="connsiteY106" fmla="*/ 167586 h 554313"/>
                <a:gd name="connsiteX107" fmla="*/ 1384143 w 1798902"/>
                <a:gd name="connsiteY107" fmla="*/ 130752 h 554313"/>
                <a:gd name="connsiteX108" fmla="*/ 1350121 w 1798902"/>
                <a:gd name="connsiteY108" fmla="*/ 109864 h 554313"/>
                <a:gd name="connsiteX109" fmla="*/ 1306239 w 1798902"/>
                <a:gd name="connsiteY109" fmla="*/ 103326 h 554313"/>
                <a:gd name="connsiteX110" fmla="*/ 1244373 w 1798902"/>
                <a:gd name="connsiteY110" fmla="*/ 120068 h 554313"/>
                <a:gd name="connsiteX111" fmla="*/ 1206742 w 1798902"/>
                <a:gd name="connsiteY111" fmla="*/ 166150 h 554313"/>
                <a:gd name="connsiteX112" fmla="*/ 1206742 w 1798902"/>
                <a:gd name="connsiteY112" fmla="*/ 111298 h 554313"/>
                <a:gd name="connsiteX113" fmla="*/ 1148064 w 1798902"/>
                <a:gd name="connsiteY113" fmla="*/ 111298 h 554313"/>
                <a:gd name="connsiteX114" fmla="*/ 1148064 w 1798902"/>
                <a:gd name="connsiteY114" fmla="*/ 444237 h 554313"/>
                <a:gd name="connsiteX115" fmla="*/ 1206742 w 1798902"/>
                <a:gd name="connsiteY115" fmla="*/ 444237 h 554313"/>
                <a:gd name="connsiteX116" fmla="*/ 1206742 w 1798902"/>
                <a:gd name="connsiteY116" fmla="*/ 249704 h 554313"/>
                <a:gd name="connsiteX117" fmla="*/ 1212955 w 1798902"/>
                <a:gd name="connsiteY117" fmla="*/ 209681 h 554313"/>
                <a:gd name="connsiteX118" fmla="*/ 1230340 w 1798902"/>
                <a:gd name="connsiteY118" fmla="*/ 177950 h 554313"/>
                <a:gd name="connsiteX119" fmla="*/ 1256489 w 1798902"/>
                <a:gd name="connsiteY119" fmla="*/ 157381 h 554313"/>
                <a:gd name="connsiteX120" fmla="*/ 1289656 w 1798902"/>
                <a:gd name="connsiteY120" fmla="*/ 150205 h 55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798902" h="554313">
                  <a:moveTo>
                    <a:pt x="1032617" y="216856"/>
                  </a:moveTo>
                  <a:cubicBezTo>
                    <a:pt x="1032617" y="197301"/>
                    <a:pt x="1029480" y="180342"/>
                    <a:pt x="1023217" y="165991"/>
                  </a:cubicBezTo>
                  <a:cubicBezTo>
                    <a:pt x="1016940" y="151640"/>
                    <a:pt x="1008113" y="139898"/>
                    <a:pt x="996736" y="130752"/>
                  </a:cubicBezTo>
                  <a:cubicBezTo>
                    <a:pt x="985357" y="121612"/>
                    <a:pt x="971962" y="114755"/>
                    <a:pt x="956554" y="110182"/>
                  </a:cubicBezTo>
                  <a:cubicBezTo>
                    <a:pt x="941143" y="105615"/>
                    <a:pt x="924508" y="103326"/>
                    <a:pt x="906650" y="103326"/>
                  </a:cubicBezTo>
                  <a:cubicBezTo>
                    <a:pt x="888831" y="103326"/>
                    <a:pt x="872183" y="105934"/>
                    <a:pt x="856709" y="111139"/>
                  </a:cubicBezTo>
                  <a:cubicBezTo>
                    <a:pt x="841222" y="116350"/>
                    <a:pt x="827754" y="123736"/>
                    <a:pt x="816310" y="133303"/>
                  </a:cubicBezTo>
                  <a:cubicBezTo>
                    <a:pt x="804855" y="142870"/>
                    <a:pt x="795735" y="154191"/>
                    <a:pt x="788950" y="167266"/>
                  </a:cubicBezTo>
                  <a:cubicBezTo>
                    <a:pt x="782162" y="180342"/>
                    <a:pt x="778768" y="194750"/>
                    <a:pt x="778768" y="210478"/>
                  </a:cubicBezTo>
                  <a:lnTo>
                    <a:pt x="837447" y="210478"/>
                  </a:lnTo>
                  <a:cubicBezTo>
                    <a:pt x="837447" y="189009"/>
                    <a:pt x="843659" y="173594"/>
                    <a:pt x="856111" y="164237"/>
                  </a:cubicBezTo>
                  <a:cubicBezTo>
                    <a:pt x="868535" y="154887"/>
                    <a:pt x="885167" y="150205"/>
                    <a:pt x="906012" y="150205"/>
                  </a:cubicBezTo>
                  <a:cubicBezTo>
                    <a:pt x="916421" y="150205"/>
                    <a:pt x="925886" y="151219"/>
                    <a:pt x="934394" y="153234"/>
                  </a:cubicBezTo>
                  <a:cubicBezTo>
                    <a:pt x="942902" y="155256"/>
                    <a:pt x="950174" y="158764"/>
                    <a:pt x="956248" y="163758"/>
                  </a:cubicBezTo>
                  <a:cubicBezTo>
                    <a:pt x="962293" y="168759"/>
                    <a:pt x="966973" y="175507"/>
                    <a:pt x="970278" y="184009"/>
                  </a:cubicBezTo>
                  <a:cubicBezTo>
                    <a:pt x="973570" y="192517"/>
                    <a:pt x="975214" y="203252"/>
                    <a:pt x="975214" y="216218"/>
                  </a:cubicBezTo>
                  <a:lnTo>
                    <a:pt x="975214" y="243006"/>
                  </a:lnTo>
                  <a:lnTo>
                    <a:pt x="866799" y="253052"/>
                  </a:lnTo>
                  <a:cubicBezTo>
                    <a:pt x="833632" y="256024"/>
                    <a:pt x="808758" y="266854"/>
                    <a:pt x="792176" y="285528"/>
                  </a:cubicBezTo>
                  <a:cubicBezTo>
                    <a:pt x="775581" y="304210"/>
                    <a:pt x="767287" y="326605"/>
                    <a:pt x="767287" y="352710"/>
                  </a:cubicBezTo>
                  <a:cubicBezTo>
                    <a:pt x="767287" y="365893"/>
                    <a:pt x="769674" y="378543"/>
                    <a:pt x="774469" y="390659"/>
                  </a:cubicBezTo>
                  <a:cubicBezTo>
                    <a:pt x="779241" y="402778"/>
                    <a:pt x="786000" y="413200"/>
                    <a:pt x="794715" y="421912"/>
                  </a:cubicBezTo>
                  <a:cubicBezTo>
                    <a:pt x="804499" y="431908"/>
                    <a:pt x="816080" y="439452"/>
                    <a:pt x="829475" y="444556"/>
                  </a:cubicBezTo>
                  <a:cubicBezTo>
                    <a:pt x="842870" y="449657"/>
                    <a:pt x="857857" y="452209"/>
                    <a:pt x="874442" y="452209"/>
                  </a:cubicBezTo>
                  <a:cubicBezTo>
                    <a:pt x="899316" y="452209"/>
                    <a:pt x="920683" y="446519"/>
                    <a:pt x="938541" y="435148"/>
                  </a:cubicBezTo>
                  <a:cubicBezTo>
                    <a:pt x="956399" y="423774"/>
                    <a:pt x="969896" y="406287"/>
                    <a:pt x="979043" y="382687"/>
                  </a:cubicBezTo>
                  <a:lnTo>
                    <a:pt x="981594" y="382687"/>
                  </a:lnTo>
                  <a:lnTo>
                    <a:pt x="982870" y="444237"/>
                  </a:lnTo>
                  <a:lnTo>
                    <a:pt x="1082367" y="444237"/>
                  </a:lnTo>
                  <a:lnTo>
                    <a:pt x="1082367" y="393849"/>
                  </a:lnTo>
                  <a:lnTo>
                    <a:pt x="1032617" y="393849"/>
                  </a:lnTo>
                  <a:lnTo>
                    <a:pt x="1032617" y="216856"/>
                  </a:lnTo>
                  <a:close/>
                  <a:moveTo>
                    <a:pt x="975214" y="303159"/>
                  </a:moveTo>
                  <a:cubicBezTo>
                    <a:pt x="975214" y="333181"/>
                    <a:pt x="967561" y="357654"/>
                    <a:pt x="952252" y="376597"/>
                  </a:cubicBezTo>
                  <a:cubicBezTo>
                    <a:pt x="936946" y="395546"/>
                    <a:pt x="916000" y="405011"/>
                    <a:pt x="889429" y="405011"/>
                  </a:cubicBezTo>
                  <a:cubicBezTo>
                    <a:pt x="870716" y="405011"/>
                    <a:pt x="856045" y="401445"/>
                    <a:pt x="845419" y="394322"/>
                  </a:cubicBezTo>
                  <a:cubicBezTo>
                    <a:pt x="834782" y="387197"/>
                    <a:pt x="829475" y="375978"/>
                    <a:pt x="829475" y="360671"/>
                  </a:cubicBezTo>
                  <a:lnTo>
                    <a:pt x="829475" y="331311"/>
                  </a:lnTo>
                  <a:cubicBezTo>
                    <a:pt x="829475" y="321744"/>
                    <a:pt x="831007" y="314201"/>
                    <a:pt x="834092" y="308671"/>
                  </a:cubicBezTo>
                  <a:cubicBezTo>
                    <a:pt x="837180" y="303133"/>
                    <a:pt x="844784" y="299945"/>
                    <a:pt x="856900" y="299096"/>
                  </a:cubicBezTo>
                  <a:lnTo>
                    <a:pt x="975214" y="288158"/>
                  </a:lnTo>
                  <a:lnTo>
                    <a:pt x="975214" y="303159"/>
                  </a:lnTo>
                  <a:close/>
                  <a:moveTo>
                    <a:pt x="1741547" y="0"/>
                  </a:moveTo>
                  <a:lnTo>
                    <a:pt x="1741547" y="165512"/>
                  </a:lnTo>
                  <a:cubicBezTo>
                    <a:pt x="1731151" y="145319"/>
                    <a:pt x="1717029" y="129903"/>
                    <a:pt x="1699208" y="119271"/>
                  </a:cubicBezTo>
                  <a:cubicBezTo>
                    <a:pt x="1681375" y="108645"/>
                    <a:pt x="1660061" y="103326"/>
                    <a:pt x="1635224" y="103326"/>
                  </a:cubicBezTo>
                  <a:cubicBezTo>
                    <a:pt x="1613090" y="103326"/>
                    <a:pt x="1593702" y="107899"/>
                    <a:pt x="1577094" y="117038"/>
                  </a:cubicBezTo>
                  <a:cubicBezTo>
                    <a:pt x="1560486" y="126185"/>
                    <a:pt x="1546758" y="138565"/>
                    <a:pt x="1535889" y="154191"/>
                  </a:cubicBezTo>
                  <a:cubicBezTo>
                    <a:pt x="1525049" y="169817"/>
                    <a:pt x="1516896" y="188314"/>
                    <a:pt x="1511476" y="209681"/>
                  </a:cubicBezTo>
                  <a:cubicBezTo>
                    <a:pt x="1506040" y="231047"/>
                    <a:pt x="1503323" y="253747"/>
                    <a:pt x="1503323" y="277768"/>
                  </a:cubicBezTo>
                  <a:cubicBezTo>
                    <a:pt x="1503323" y="302003"/>
                    <a:pt x="1506040" y="324704"/>
                    <a:pt x="1511476" y="345854"/>
                  </a:cubicBezTo>
                  <a:cubicBezTo>
                    <a:pt x="1516896" y="367009"/>
                    <a:pt x="1525151" y="385456"/>
                    <a:pt x="1536221" y="401183"/>
                  </a:cubicBezTo>
                  <a:cubicBezTo>
                    <a:pt x="1547294" y="416918"/>
                    <a:pt x="1561173" y="429356"/>
                    <a:pt x="1577884" y="438495"/>
                  </a:cubicBezTo>
                  <a:cubicBezTo>
                    <a:pt x="1594607" y="447636"/>
                    <a:pt x="1614238" y="452209"/>
                    <a:pt x="1636819" y="452209"/>
                  </a:cubicBezTo>
                  <a:cubicBezTo>
                    <a:pt x="1661436" y="452209"/>
                    <a:pt x="1682448" y="446838"/>
                    <a:pt x="1699846" y="436105"/>
                  </a:cubicBezTo>
                  <a:cubicBezTo>
                    <a:pt x="1717246" y="425369"/>
                    <a:pt x="1731149" y="410010"/>
                    <a:pt x="1741547" y="390021"/>
                  </a:cubicBezTo>
                  <a:lnTo>
                    <a:pt x="1741547" y="444237"/>
                  </a:lnTo>
                  <a:lnTo>
                    <a:pt x="1800226" y="444237"/>
                  </a:lnTo>
                  <a:lnTo>
                    <a:pt x="1800226" y="0"/>
                  </a:lnTo>
                  <a:lnTo>
                    <a:pt x="1741547" y="0"/>
                  </a:lnTo>
                  <a:close/>
                  <a:moveTo>
                    <a:pt x="1741547" y="305831"/>
                  </a:moveTo>
                  <a:cubicBezTo>
                    <a:pt x="1741547" y="334532"/>
                    <a:pt x="1733740" y="358240"/>
                    <a:pt x="1718151" y="376948"/>
                  </a:cubicBezTo>
                  <a:cubicBezTo>
                    <a:pt x="1702552" y="395661"/>
                    <a:pt x="1680011" y="405011"/>
                    <a:pt x="1650507" y="405011"/>
                  </a:cubicBezTo>
                  <a:cubicBezTo>
                    <a:pt x="1638197" y="405011"/>
                    <a:pt x="1626946" y="403155"/>
                    <a:pt x="1616764" y="399429"/>
                  </a:cubicBezTo>
                  <a:cubicBezTo>
                    <a:pt x="1606575" y="395711"/>
                    <a:pt x="1597656" y="390609"/>
                    <a:pt x="1590029" y="384122"/>
                  </a:cubicBezTo>
                  <a:cubicBezTo>
                    <a:pt x="1582376" y="377643"/>
                    <a:pt x="1576380" y="369721"/>
                    <a:pt x="1572042" y="360365"/>
                  </a:cubicBezTo>
                  <a:cubicBezTo>
                    <a:pt x="1567678" y="351013"/>
                    <a:pt x="1565511" y="340700"/>
                    <a:pt x="1565511" y="329431"/>
                  </a:cubicBezTo>
                  <a:lnTo>
                    <a:pt x="1565511" y="226105"/>
                  </a:lnTo>
                  <a:cubicBezTo>
                    <a:pt x="1565511" y="214841"/>
                    <a:pt x="1567678" y="204528"/>
                    <a:pt x="1572042" y="195171"/>
                  </a:cubicBezTo>
                  <a:cubicBezTo>
                    <a:pt x="1576380" y="185821"/>
                    <a:pt x="1582376" y="177848"/>
                    <a:pt x="1590029" y="171253"/>
                  </a:cubicBezTo>
                  <a:cubicBezTo>
                    <a:pt x="1597656" y="164664"/>
                    <a:pt x="1606624" y="159511"/>
                    <a:pt x="1616918" y="155786"/>
                  </a:cubicBezTo>
                  <a:cubicBezTo>
                    <a:pt x="1627212" y="152068"/>
                    <a:pt x="1638401" y="150205"/>
                    <a:pt x="1650507" y="150205"/>
                  </a:cubicBezTo>
                  <a:cubicBezTo>
                    <a:pt x="1680011" y="150205"/>
                    <a:pt x="1702552" y="159613"/>
                    <a:pt x="1718151" y="178428"/>
                  </a:cubicBezTo>
                  <a:cubicBezTo>
                    <a:pt x="1733740" y="197244"/>
                    <a:pt x="1741547" y="221002"/>
                    <a:pt x="1741547" y="249704"/>
                  </a:cubicBezTo>
                  <a:lnTo>
                    <a:pt x="1741547" y="305831"/>
                  </a:lnTo>
                  <a:close/>
                  <a:moveTo>
                    <a:pt x="655671" y="111298"/>
                  </a:moveTo>
                  <a:lnTo>
                    <a:pt x="566377" y="371844"/>
                  </a:lnTo>
                  <a:lnTo>
                    <a:pt x="563506" y="371844"/>
                  </a:lnTo>
                  <a:lnTo>
                    <a:pt x="476764" y="111298"/>
                  </a:lnTo>
                  <a:lnTo>
                    <a:pt x="413301" y="111298"/>
                  </a:lnTo>
                  <a:lnTo>
                    <a:pt x="537038" y="444237"/>
                  </a:lnTo>
                  <a:lnTo>
                    <a:pt x="515990" y="504829"/>
                  </a:lnTo>
                  <a:lnTo>
                    <a:pt x="439453" y="504829"/>
                  </a:lnTo>
                  <a:lnTo>
                    <a:pt x="439453" y="555217"/>
                  </a:lnTo>
                  <a:lnTo>
                    <a:pt x="553301" y="555217"/>
                  </a:lnTo>
                  <a:lnTo>
                    <a:pt x="716583" y="111298"/>
                  </a:lnTo>
                  <a:lnTo>
                    <a:pt x="655671" y="111298"/>
                  </a:lnTo>
                  <a:close/>
                  <a:moveTo>
                    <a:pt x="333898" y="444242"/>
                  </a:moveTo>
                  <a:lnTo>
                    <a:pt x="333898" y="0"/>
                  </a:lnTo>
                  <a:lnTo>
                    <a:pt x="271710" y="0"/>
                  </a:lnTo>
                  <a:lnTo>
                    <a:pt x="271710" y="188157"/>
                  </a:lnTo>
                  <a:lnTo>
                    <a:pt x="62188" y="188157"/>
                  </a:lnTo>
                  <a:lnTo>
                    <a:pt x="62188" y="0"/>
                  </a:lnTo>
                  <a:lnTo>
                    <a:pt x="0" y="0"/>
                  </a:lnTo>
                  <a:lnTo>
                    <a:pt x="0" y="444242"/>
                  </a:lnTo>
                  <a:lnTo>
                    <a:pt x="62188" y="444242"/>
                  </a:lnTo>
                  <a:lnTo>
                    <a:pt x="62188" y="243648"/>
                  </a:lnTo>
                  <a:lnTo>
                    <a:pt x="271710" y="243648"/>
                  </a:lnTo>
                  <a:lnTo>
                    <a:pt x="271710" y="444242"/>
                  </a:lnTo>
                  <a:lnTo>
                    <a:pt x="333898" y="444242"/>
                  </a:lnTo>
                  <a:close/>
                  <a:moveTo>
                    <a:pt x="1289656" y="150205"/>
                  </a:moveTo>
                  <a:cubicBezTo>
                    <a:pt x="1314951" y="150205"/>
                    <a:pt x="1332276" y="157170"/>
                    <a:pt x="1341639" y="171093"/>
                  </a:cubicBezTo>
                  <a:cubicBezTo>
                    <a:pt x="1350989" y="185023"/>
                    <a:pt x="1355669" y="204209"/>
                    <a:pt x="1355669" y="228656"/>
                  </a:cubicBezTo>
                  <a:lnTo>
                    <a:pt x="1355669" y="444237"/>
                  </a:lnTo>
                  <a:lnTo>
                    <a:pt x="1414348" y="444237"/>
                  </a:lnTo>
                  <a:lnTo>
                    <a:pt x="1414348" y="222278"/>
                  </a:lnTo>
                  <a:cubicBezTo>
                    <a:pt x="1414348" y="200809"/>
                    <a:pt x="1411694" y="182574"/>
                    <a:pt x="1406389" y="167586"/>
                  </a:cubicBezTo>
                  <a:cubicBezTo>
                    <a:pt x="1401094" y="152597"/>
                    <a:pt x="1393684" y="140319"/>
                    <a:pt x="1384143" y="130752"/>
                  </a:cubicBezTo>
                  <a:cubicBezTo>
                    <a:pt x="1374600" y="121185"/>
                    <a:pt x="1363260" y="114226"/>
                    <a:pt x="1350121" y="109864"/>
                  </a:cubicBezTo>
                  <a:cubicBezTo>
                    <a:pt x="1336969" y="105507"/>
                    <a:pt x="1322351" y="103326"/>
                    <a:pt x="1306239" y="103326"/>
                  </a:cubicBezTo>
                  <a:cubicBezTo>
                    <a:pt x="1280944" y="103326"/>
                    <a:pt x="1260317" y="108907"/>
                    <a:pt x="1244373" y="120068"/>
                  </a:cubicBezTo>
                  <a:cubicBezTo>
                    <a:pt x="1228426" y="131230"/>
                    <a:pt x="1215889" y="146595"/>
                    <a:pt x="1206742" y="166150"/>
                  </a:cubicBezTo>
                  <a:lnTo>
                    <a:pt x="1206742" y="111298"/>
                  </a:lnTo>
                  <a:lnTo>
                    <a:pt x="1148064" y="111298"/>
                  </a:lnTo>
                  <a:lnTo>
                    <a:pt x="1148064" y="444237"/>
                  </a:lnTo>
                  <a:lnTo>
                    <a:pt x="1206742" y="444237"/>
                  </a:lnTo>
                  <a:lnTo>
                    <a:pt x="1206742" y="249704"/>
                  </a:lnTo>
                  <a:cubicBezTo>
                    <a:pt x="1206742" y="235251"/>
                    <a:pt x="1208821" y="221908"/>
                    <a:pt x="1212955" y="209681"/>
                  </a:cubicBezTo>
                  <a:cubicBezTo>
                    <a:pt x="1217112" y="197461"/>
                    <a:pt x="1222904" y="186880"/>
                    <a:pt x="1230340" y="177950"/>
                  </a:cubicBezTo>
                  <a:cubicBezTo>
                    <a:pt x="1237776" y="169021"/>
                    <a:pt x="1246504" y="162164"/>
                    <a:pt x="1256489" y="157381"/>
                  </a:cubicBezTo>
                  <a:cubicBezTo>
                    <a:pt x="1266480" y="152597"/>
                    <a:pt x="1277537" y="150205"/>
                    <a:pt x="1289656" y="150205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CEC2A19A-9B10-4CA9-A2C9-A467C4CED354}"/>
                </a:ext>
              </a:extLst>
            </p:cNvPr>
            <p:cNvSpPr/>
            <p:nvPr/>
          </p:nvSpPr>
          <p:spPr>
            <a:xfrm>
              <a:off x="10445010" y="5863987"/>
              <a:ext cx="109817" cy="177799"/>
            </a:xfrm>
            <a:custGeom>
              <a:avLst/>
              <a:gdLst>
                <a:gd name="connsiteX0" fmla="*/ 0 w 109816"/>
                <a:gd name="connsiteY0" fmla="*/ 175197 h 177798"/>
                <a:gd name="connsiteX1" fmla="*/ 0 w 109816"/>
                <a:gd name="connsiteY1" fmla="*/ 0 h 177798"/>
                <a:gd name="connsiteX2" fmla="*/ 16211 w 109816"/>
                <a:gd name="connsiteY2" fmla="*/ 0 h 177798"/>
                <a:gd name="connsiteX3" fmla="*/ 16211 w 109816"/>
                <a:gd name="connsiteY3" fmla="*/ 66534 h 177798"/>
                <a:gd name="connsiteX4" fmla="*/ 59301 w 109816"/>
                <a:gd name="connsiteY4" fmla="*/ 40750 h 177798"/>
                <a:gd name="connsiteX5" fmla="*/ 81709 w 109816"/>
                <a:gd name="connsiteY5" fmla="*/ 45780 h 177798"/>
                <a:gd name="connsiteX6" fmla="*/ 98260 w 109816"/>
                <a:gd name="connsiteY6" fmla="*/ 59931 h 177798"/>
                <a:gd name="connsiteX7" fmla="*/ 108352 w 109816"/>
                <a:gd name="connsiteY7" fmla="*/ 81688 h 177798"/>
                <a:gd name="connsiteX8" fmla="*/ 111673 w 109816"/>
                <a:gd name="connsiteY8" fmla="*/ 109546 h 177798"/>
                <a:gd name="connsiteX9" fmla="*/ 108352 w 109816"/>
                <a:gd name="connsiteY9" fmla="*/ 137468 h 177798"/>
                <a:gd name="connsiteX10" fmla="*/ 98391 w 109816"/>
                <a:gd name="connsiteY10" fmla="*/ 159225 h 177798"/>
                <a:gd name="connsiteX11" fmla="*/ 82023 w 109816"/>
                <a:gd name="connsiteY11" fmla="*/ 173310 h 177798"/>
                <a:gd name="connsiteX12" fmla="*/ 59301 w 109816"/>
                <a:gd name="connsiteY12" fmla="*/ 178342 h 177798"/>
                <a:gd name="connsiteX13" fmla="*/ 34043 w 109816"/>
                <a:gd name="connsiteY13" fmla="*/ 171864 h 177798"/>
                <a:gd name="connsiteX14" fmla="*/ 16211 w 109816"/>
                <a:gd name="connsiteY14" fmla="*/ 152558 h 177798"/>
                <a:gd name="connsiteX15" fmla="*/ 16211 w 109816"/>
                <a:gd name="connsiteY15" fmla="*/ 175197 h 177798"/>
                <a:gd name="connsiteX16" fmla="*/ 0 w 109816"/>
                <a:gd name="connsiteY16" fmla="*/ 175197 h 177798"/>
                <a:gd name="connsiteX17" fmla="*/ 16211 w 109816"/>
                <a:gd name="connsiteY17" fmla="*/ 120362 h 177798"/>
                <a:gd name="connsiteX18" fmla="*/ 18930 w 109816"/>
                <a:gd name="connsiteY18" fmla="*/ 137593 h 177798"/>
                <a:gd name="connsiteX19" fmla="*/ 26931 w 109816"/>
                <a:gd name="connsiteY19" fmla="*/ 151363 h 177798"/>
                <a:gd name="connsiteX20" fmla="*/ 39586 w 109816"/>
                <a:gd name="connsiteY20" fmla="*/ 160420 h 177798"/>
                <a:gd name="connsiteX21" fmla="*/ 56268 w 109816"/>
                <a:gd name="connsiteY21" fmla="*/ 163627 h 177798"/>
                <a:gd name="connsiteX22" fmla="*/ 71904 w 109816"/>
                <a:gd name="connsiteY22" fmla="*/ 160923 h 177798"/>
                <a:gd name="connsiteX23" fmla="*/ 83618 w 109816"/>
                <a:gd name="connsiteY23" fmla="*/ 153564 h 177798"/>
                <a:gd name="connsiteX24" fmla="*/ 91122 w 109816"/>
                <a:gd name="connsiteY24" fmla="*/ 142748 h 177798"/>
                <a:gd name="connsiteX25" fmla="*/ 93684 w 109816"/>
                <a:gd name="connsiteY25" fmla="*/ 129291 h 177798"/>
                <a:gd name="connsiteX26" fmla="*/ 93684 w 109816"/>
                <a:gd name="connsiteY26" fmla="*/ 89675 h 177798"/>
                <a:gd name="connsiteX27" fmla="*/ 91122 w 109816"/>
                <a:gd name="connsiteY27" fmla="*/ 76280 h 177798"/>
                <a:gd name="connsiteX28" fmla="*/ 83618 w 109816"/>
                <a:gd name="connsiteY28" fmla="*/ 65464 h 177798"/>
                <a:gd name="connsiteX29" fmla="*/ 71825 w 109816"/>
                <a:gd name="connsiteY29" fmla="*/ 58169 h 177798"/>
                <a:gd name="connsiteX30" fmla="*/ 56268 w 109816"/>
                <a:gd name="connsiteY30" fmla="*/ 55465 h 177798"/>
                <a:gd name="connsiteX31" fmla="*/ 39586 w 109816"/>
                <a:gd name="connsiteY31" fmla="*/ 58672 h 177798"/>
                <a:gd name="connsiteX32" fmla="*/ 26931 w 109816"/>
                <a:gd name="connsiteY32" fmla="*/ 67665 h 177798"/>
                <a:gd name="connsiteX33" fmla="*/ 18930 w 109816"/>
                <a:gd name="connsiteY33" fmla="*/ 81436 h 177798"/>
                <a:gd name="connsiteX34" fmla="*/ 16211 w 109816"/>
                <a:gd name="connsiteY34" fmla="*/ 98730 h 177798"/>
                <a:gd name="connsiteX35" fmla="*/ 16211 w 109816"/>
                <a:gd name="connsiteY35" fmla="*/ 120363 h 17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9816" h="177798">
                  <a:moveTo>
                    <a:pt x="0" y="175197"/>
                  </a:moveTo>
                  <a:lnTo>
                    <a:pt x="0" y="0"/>
                  </a:lnTo>
                  <a:lnTo>
                    <a:pt x="16211" y="0"/>
                  </a:lnTo>
                  <a:lnTo>
                    <a:pt x="16211" y="66534"/>
                  </a:lnTo>
                  <a:cubicBezTo>
                    <a:pt x="24787" y="49345"/>
                    <a:pt x="39142" y="40750"/>
                    <a:pt x="59301" y="40750"/>
                  </a:cubicBezTo>
                  <a:cubicBezTo>
                    <a:pt x="67694" y="40750"/>
                    <a:pt x="75172" y="42427"/>
                    <a:pt x="81709" y="45780"/>
                  </a:cubicBezTo>
                  <a:cubicBezTo>
                    <a:pt x="88272" y="49135"/>
                    <a:pt x="93789" y="53851"/>
                    <a:pt x="98260" y="59931"/>
                  </a:cubicBezTo>
                  <a:cubicBezTo>
                    <a:pt x="102757" y="66011"/>
                    <a:pt x="106104" y="73262"/>
                    <a:pt x="108352" y="81688"/>
                  </a:cubicBezTo>
                  <a:cubicBezTo>
                    <a:pt x="110575" y="90115"/>
                    <a:pt x="111673" y="99401"/>
                    <a:pt x="111673" y="109546"/>
                  </a:cubicBezTo>
                  <a:cubicBezTo>
                    <a:pt x="111673" y="119691"/>
                    <a:pt x="110575" y="128998"/>
                    <a:pt x="108352" y="137468"/>
                  </a:cubicBezTo>
                  <a:cubicBezTo>
                    <a:pt x="106104" y="145937"/>
                    <a:pt x="102809" y="153189"/>
                    <a:pt x="98391" y="159225"/>
                  </a:cubicBezTo>
                  <a:cubicBezTo>
                    <a:pt x="93998" y="165261"/>
                    <a:pt x="88533" y="169957"/>
                    <a:pt x="82023" y="173310"/>
                  </a:cubicBezTo>
                  <a:cubicBezTo>
                    <a:pt x="75512" y="176662"/>
                    <a:pt x="67956" y="178342"/>
                    <a:pt x="59301" y="178342"/>
                  </a:cubicBezTo>
                  <a:cubicBezTo>
                    <a:pt x="49993" y="178342"/>
                    <a:pt x="41573" y="176182"/>
                    <a:pt x="34043" y="171864"/>
                  </a:cubicBezTo>
                  <a:cubicBezTo>
                    <a:pt x="26539" y="167547"/>
                    <a:pt x="20578" y="161112"/>
                    <a:pt x="16211" y="152558"/>
                  </a:cubicBezTo>
                  <a:lnTo>
                    <a:pt x="16211" y="175197"/>
                  </a:lnTo>
                  <a:lnTo>
                    <a:pt x="0" y="175197"/>
                  </a:lnTo>
                  <a:close/>
                  <a:moveTo>
                    <a:pt x="16211" y="120362"/>
                  </a:moveTo>
                  <a:cubicBezTo>
                    <a:pt x="16211" y="126567"/>
                    <a:pt x="17126" y="132310"/>
                    <a:pt x="18930" y="137593"/>
                  </a:cubicBezTo>
                  <a:cubicBezTo>
                    <a:pt x="20734" y="142875"/>
                    <a:pt x="23401" y="147464"/>
                    <a:pt x="26931" y="151363"/>
                  </a:cubicBezTo>
                  <a:cubicBezTo>
                    <a:pt x="30461" y="155262"/>
                    <a:pt x="34671" y="158280"/>
                    <a:pt x="39586" y="160420"/>
                  </a:cubicBezTo>
                  <a:cubicBezTo>
                    <a:pt x="44502" y="162557"/>
                    <a:pt x="50071" y="163627"/>
                    <a:pt x="56268" y="163627"/>
                  </a:cubicBezTo>
                  <a:cubicBezTo>
                    <a:pt x="62151" y="163627"/>
                    <a:pt x="67354" y="162726"/>
                    <a:pt x="71904" y="160923"/>
                  </a:cubicBezTo>
                  <a:cubicBezTo>
                    <a:pt x="76427" y="159120"/>
                    <a:pt x="80349" y="156669"/>
                    <a:pt x="83618" y="153564"/>
                  </a:cubicBezTo>
                  <a:cubicBezTo>
                    <a:pt x="86886" y="150464"/>
                    <a:pt x="89396" y="146859"/>
                    <a:pt x="91122" y="142748"/>
                  </a:cubicBezTo>
                  <a:cubicBezTo>
                    <a:pt x="92821" y="138642"/>
                    <a:pt x="93684" y="134156"/>
                    <a:pt x="93684" y="129291"/>
                  </a:cubicBezTo>
                  <a:lnTo>
                    <a:pt x="93684" y="89675"/>
                  </a:lnTo>
                  <a:cubicBezTo>
                    <a:pt x="93684" y="84895"/>
                    <a:pt x="92821" y="80430"/>
                    <a:pt x="91122" y="76280"/>
                  </a:cubicBezTo>
                  <a:cubicBezTo>
                    <a:pt x="89396" y="72128"/>
                    <a:pt x="86886" y="68526"/>
                    <a:pt x="83618" y="65464"/>
                  </a:cubicBezTo>
                  <a:cubicBezTo>
                    <a:pt x="80349" y="62405"/>
                    <a:pt x="76427" y="59974"/>
                    <a:pt x="71825" y="58169"/>
                  </a:cubicBezTo>
                  <a:cubicBezTo>
                    <a:pt x="67250" y="56366"/>
                    <a:pt x="62073" y="55465"/>
                    <a:pt x="56268" y="55465"/>
                  </a:cubicBezTo>
                  <a:cubicBezTo>
                    <a:pt x="50071" y="55465"/>
                    <a:pt x="44502" y="56535"/>
                    <a:pt x="39586" y="58672"/>
                  </a:cubicBezTo>
                  <a:cubicBezTo>
                    <a:pt x="34671" y="60809"/>
                    <a:pt x="30461" y="63810"/>
                    <a:pt x="26931" y="67665"/>
                  </a:cubicBezTo>
                  <a:cubicBezTo>
                    <a:pt x="23401" y="71524"/>
                    <a:pt x="20734" y="76112"/>
                    <a:pt x="18930" y="81436"/>
                  </a:cubicBezTo>
                  <a:cubicBezTo>
                    <a:pt x="17126" y="86762"/>
                    <a:pt x="16211" y="92525"/>
                    <a:pt x="16211" y="98730"/>
                  </a:cubicBezTo>
                  <a:lnTo>
                    <a:pt x="16211" y="120363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A3CC9C2E-ECB8-443D-89B1-E7F009DA2095}"/>
                </a:ext>
              </a:extLst>
            </p:cNvPr>
            <p:cNvSpPr/>
            <p:nvPr/>
          </p:nvSpPr>
          <p:spPr>
            <a:xfrm>
              <a:off x="10581837" y="5907883"/>
              <a:ext cx="112431" cy="172569"/>
            </a:xfrm>
            <a:custGeom>
              <a:avLst/>
              <a:gdLst>
                <a:gd name="connsiteX0" fmla="*/ 0 w 112431"/>
                <a:gd name="connsiteY0" fmla="*/ 0 h 172569"/>
                <a:gd name="connsiteX1" fmla="*/ 19244 w 112431"/>
                <a:gd name="connsiteY1" fmla="*/ 0 h 172569"/>
                <a:gd name="connsiteX2" fmla="*/ 56608 w 112431"/>
                <a:gd name="connsiteY2" fmla="*/ 106776 h 172569"/>
                <a:gd name="connsiteX3" fmla="*/ 57602 w 112431"/>
                <a:gd name="connsiteY3" fmla="*/ 106776 h 172569"/>
                <a:gd name="connsiteX4" fmla="*/ 95462 w 112431"/>
                <a:gd name="connsiteY4" fmla="*/ 0 h 172569"/>
                <a:gd name="connsiteX5" fmla="*/ 114079 w 112431"/>
                <a:gd name="connsiteY5" fmla="*/ 0 h 172569"/>
                <a:gd name="connsiteX6" fmla="*/ 49679 w 112431"/>
                <a:gd name="connsiteY6" fmla="*/ 175069 h 172569"/>
                <a:gd name="connsiteX7" fmla="*/ 10328 w 112431"/>
                <a:gd name="connsiteY7" fmla="*/ 175069 h 172569"/>
                <a:gd name="connsiteX8" fmla="*/ 10328 w 112431"/>
                <a:gd name="connsiteY8" fmla="*/ 160354 h 172569"/>
                <a:gd name="connsiteX9" fmla="*/ 38122 w 112431"/>
                <a:gd name="connsiteY9" fmla="*/ 160354 h 172569"/>
                <a:gd name="connsiteX10" fmla="*/ 48685 w 112431"/>
                <a:gd name="connsiteY10" fmla="*/ 131301 h 172569"/>
                <a:gd name="connsiteX11" fmla="*/ 0 w 112431"/>
                <a:gd name="connsiteY11" fmla="*/ 0 h 17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431" h="172569">
                  <a:moveTo>
                    <a:pt x="0" y="0"/>
                  </a:moveTo>
                  <a:lnTo>
                    <a:pt x="19244" y="0"/>
                  </a:lnTo>
                  <a:lnTo>
                    <a:pt x="56608" y="106776"/>
                  </a:lnTo>
                  <a:lnTo>
                    <a:pt x="57602" y="106776"/>
                  </a:lnTo>
                  <a:lnTo>
                    <a:pt x="95462" y="0"/>
                  </a:lnTo>
                  <a:lnTo>
                    <a:pt x="114079" y="0"/>
                  </a:lnTo>
                  <a:lnTo>
                    <a:pt x="49679" y="175069"/>
                  </a:lnTo>
                  <a:lnTo>
                    <a:pt x="10328" y="175069"/>
                  </a:lnTo>
                  <a:lnTo>
                    <a:pt x="10328" y="160354"/>
                  </a:lnTo>
                  <a:lnTo>
                    <a:pt x="38122" y="160354"/>
                  </a:lnTo>
                  <a:lnTo>
                    <a:pt x="48685" y="131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938FDA02-E016-44D7-9717-6E4CAC542E0E}"/>
                </a:ext>
              </a:extLst>
            </p:cNvPr>
            <p:cNvSpPr/>
            <p:nvPr/>
          </p:nvSpPr>
          <p:spPr>
            <a:xfrm>
              <a:off x="10436330" y="6128990"/>
              <a:ext cx="143808" cy="180413"/>
            </a:xfrm>
            <a:custGeom>
              <a:avLst/>
              <a:gdLst>
                <a:gd name="connsiteX0" fmla="*/ 0 w 143807"/>
                <a:gd name="connsiteY0" fmla="*/ 91935 h 180413"/>
                <a:gd name="connsiteX1" fmla="*/ 4602 w 143807"/>
                <a:gd name="connsiteY1" fmla="*/ 54080 h 180413"/>
                <a:gd name="connsiteX2" fmla="*/ 18617 w 143807"/>
                <a:gd name="connsiteY2" fmla="*/ 25088 h 180413"/>
                <a:gd name="connsiteX3" fmla="*/ 42436 w 143807"/>
                <a:gd name="connsiteY3" fmla="*/ 6539 h 180413"/>
                <a:gd name="connsiteX4" fmla="*/ 76453 w 143807"/>
                <a:gd name="connsiteY4" fmla="*/ 0 h 180413"/>
                <a:gd name="connsiteX5" fmla="*/ 102130 w 143807"/>
                <a:gd name="connsiteY5" fmla="*/ 3833 h 180413"/>
                <a:gd name="connsiteX6" fmla="*/ 122446 w 143807"/>
                <a:gd name="connsiteY6" fmla="*/ 15029 h 180413"/>
                <a:gd name="connsiteX7" fmla="*/ 136330 w 143807"/>
                <a:gd name="connsiteY7" fmla="*/ 32822 h 180413"/>
                <a:gd name="connsiteX8" fmla="*/ 142370 w 143807"/>
                <a:gd name="connsiteY8" fmla="*/ 56093 h 180413"/>
                <a:gd name="connsiteX9" fmla="*/ 108902 w 143807"/>
                <a:gd name="connsiteY9" fmla="*/ 56093 h 180413"/>
                <a:gd name="connsiteX10" fmla="*/ 74074 w 143807"/>
                <a:gd name="connsiteY10" fmla="*/ 28296 h 180413"/>
                <a:gd name="connsiteX11" fmla="*/ 46542 w 143807"/>
                <a:gd name="connsiteY11" fmla="*/ 38106 h 180413"/>
                <a:gd name="connsiteX12" fmla="*/ 35978 w 143807"/>
                <a:gd name="connsiteY12" fmla="*/ 64392 h 180413"/>
                <a:gd name="connsiteX13" fmla="*/ 35978 w 143807"/>
                <a:gd name="connsiteY13" fmla="*/ 117969 h 180413"/>
                <a:gd name="connsiteX14" fmla="*/ 38933 w 143807"/>
                <a:gd name="connsiteY14" fmla="*/ 132622 h 180413"/>
                <a:gd name="connsiteX15" fmla="*/ 47038 w 143807"/>
                <a:gd name="connsiteY15" fmla="*/ 144192 h 180413"/>
                <a:gd name="connsiteX16" fmla="*/ 59170 w 143807"/>
                <a:gd name="connsiteY16" fmla="*/ 151738 h 180413"/>
                <a:gd name="connsiteX17" fmla="*/ 74466 w 143807"/>
                <a:gd name="connsiteY17" fmla="*/ 154442 h 180413"/>
                <a:gd name="connsiteX18" fmla="*/ 101554 w 143807"/>
                <a:gd name="connsiteY18" fmla="*/ 145954 h 180413"/>
                <a:gd name="connsiteX19" fmla="*/ 111673 w 143807"/>
                <a:gd name="connsiteY19" fmla="*/ 119227 h 180413"/>
                <a:gd name="connsiteX20" fmla="*/ 111673 w 143807"/>
                <a:gd name="connsiteY20" fmla="*/ 111681 h 180413"/>
                <a:gd name="connsiteX21" fmla="*/ 75721 w 143807"/>
                <a:gd name="connsiteY21" fmla="*/ 111681 h 180413"/>
                <a:gd name="connsiteX22" fmla="*/ 75721 w 143807"/>
                <a:gd name="connsiteY22" fmla="*/ 83382 h 180413"/>
                <a:gd name="connsiteX23" fmla="*/ 145272 w 143807"/>
                <a:gd name="connsiteY23" fmla="*/ 83382 h 180413"/>
                <a:gd name="connsiteX24" fmla="*/ 145272 w 143807"/>
                <a:gd name="connsiteY24" fmla="*/ 178967 h 180413"/>
                <a:gd name="connsiteX25" fmla="*/ 114079 w 143807"/>
                <a:gd name="connsiteY25" fmla="*/ 178967 h 180413"/>
                <a:gd name="connsiteX26" fmla="*/ 113320 w 143807"/>
                <a:gd name="connsiteY26" fmla="*/ 162994 h 180413"/>
                <a:gd name="connsiteX27" fmla="*/ 71302 w 143807"/>
                <a:gd name="connsiteY27" fmla="*/ 182866 h 180413"/>
                <a:gd name="connsiteX28" fmla="*/ 40188 w 143807"/>
                <a:gd name="connsiteY28" fmla="*/ 176013 h 180413"/>
                <a:gd name="connsiteX29" fmla="*/ 17858 w 143807"/>
                <a:gd name="connsiteY29" fmla="*/ 157085 h 180413"/>
                <a:gd name="connsiteX30" fmla="*/ 4471 w 143807"/>
                <a:gd name="connsiteY30" fmla="*/ 128344 h 180413"/>
                <a:gd name="connsiteX31" fmla="*/ 0 w 143807"/>
                <a:gd name="connsiteY31" fmla="*/ 91935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3807" h="180413">
                  <a:moveTo>
                    <a:pt x="0" y="91935"/>
                  </a:moveTo>
                  <a:cubicBezTo>
                    <a:pt x="0" y="78017"/>
                    <a:pt x="1517" y="65398"/>
                    <a:pt x="4602" y="54080"/>
                  </a:cubicBezTo>
                  <a:cubicBezTo>
                    <a:pt x="7661" y="42761"/>
                    <a:pt x="12315" y="33097"/>
                    <a:pt x="18617" y="25088"/>
                  </a:cubicBezTo>
                  <a:cubicBezTo>
                    <a:pt x="24892" y="17084"/>
                    <a:pt x="32841" y="10901"/>
                    <a:pt x="42436" y="6539"/>
                  </a:cubicBezTo>
                  <a:cubicBezTo>
                    <a:pt x="52032" y="2181"/>
                    <a:pt x="63380" y="0"/>
                    <a:pt x="76453" y="0"/>
                  </a:cubicBezTo>
                  <a:cubicBezTo>
                    <a:pt x="85762" y="0"/>
                    <a:pt x="94312" y="1279"/>
                    <a:pt x="102130" y="3833"/>
                  </a:cubicBezTo>
                  <a:cubicBezTo>
                    <a:pt x="109921" y="6393"/>
                    <a:pt x="116693" y="10124"/>
                    <a:pt x="122446" y="15029"/>
                  </a:cubicBezTo>
                  <a:cubicBezTo>
                    <a:pt x="128172" y="19934"/>
                    <a:pt x="132800" y="25864"/>
                    <a:pt x="136330" y="32822"/>
                  </a:cubicBezTo>
                  <a:cubicBezTo>
                    <a:pt x="139859" y="39782"/>
                    <a:pt x="141873" y="47538"/>
                    <a:pt x="142370" y="56093"/>
                  </a:cubicBezTo>
                  <a:lnTo>
                    <a:pt x="108902" y="56093"/>
                  </a:lnTo>
                  <a:cubicBezTo>
                    <a:pt x="106993" y="37563"/>
                    <a:pt x="95384" y="28296"/>
                    <a:pt x="74074" y="28296"/>
                  </a:cubicBezTo>
                  <a:cubicBezTo>
                    <a:pt x="62752" y="28296"/>
                    <a:pt x="53575" y="31567"/>
                    <a:pt x="46542" y="38106"/>
                  </a:cubicBezTo>
                  <a:cubicBezTo>
                    <a:pt x="39482" y="44646"/>
                    <a:pt x="35978" y="53408"/>
                    <a:pt x="35978" y="64392"/>
                  </a:cubicBezTo>
                  <a:lnTo>
                    <a:pt x="35978" y="117969"/>
                  </a:lnTo>
                  <a:cubicBezTo>
                    <a:pt x="35978" y="123251"/>
                    <a:pt x="36946" y="128135"/>
                    <a:pt x="38933" y="132622"/>
                  </a:cubicBezTo>
                  <a:cubicBezTo>
                    <a:pt x="40894" y="137109"/>
                    <a:pt x="43587" y="140965"/>
                    <a:pt x="47038" y="144192"/>
                  </a:cubicBezTo>
                  <a:cubicBezTo>
                    <a:pt x="50464" y="147421"/>
                    <a:pt x="54516" y="149936"/>
                    <a:pt x="59170" y="151738"/>
                  </a:cubicBezTo>
                  <a:cubicBezTo>
                    <a:pt x="63825" y="153542"/>
                    <a:pt x="68923" y="154442"/>
                    <a:pt x="74466" y="154442"/>
                  </a:cubicBezTo>
                  <a:cubicBezTo>
                    <a:pt x="85762" y="154442"/>
                    <a:pt x="94808" y="151612"/>
                    <a:pt x="101554" y="145954"/>
                  </a:cubicBezTo>
                  <a:cubicBezTo>
                    <a:pt x="108300" y="140293"/>
                    <a:pt x="111673" y="131388"/>
                    <a:pt x="111673" y="119227"/>
                  </a:cubicBezTo>
                  <a:lnTo>
                    <a:pt x="111673" y="111681"/>
                  </a:lnTo>
                  <a:lnTo>
                    <a:pt x="75721" y="111681"/>
                  </a:lnTo>
                  <a:lnTo>
                    <a:pt x="75721" y="83382"/>
                  </a:lnTo>
                  <a:lnTo>
                    <a:pt x="145272" y="83382"/>
                  </a:lnTo>
                  <a:lnTo>
                    <a:pt x="145272" y="178967"/>
                  </a:lnTo>
                  <a:lnTo>
                    <a:pt x="114079" y="178967"/>
                  </a:lnTo>
                  <a:lnTo>
                    <a:pt x="113320" y="162994"/>
                  </a:lnTo>
                  <a:cubicBezTo>
                    <a:pt x="104352" y="176245"/>
                    <a:pt x="90337" y="182866"/>
                    <a:pt x="71302" y="182866"/>
                  </a:cubicBezTo>
                  <a:cubicBezTo>
                    <a:pt x="59484" y="182866"/>
                    <a:pt x="49104" y="180581"/>
                    <a:pt x="40188" y="176013"/>
                  </a:cubicBezTo>
                  <a:cubicBezTo>
                    <a:pt x="31246" y="171442"/>
                    <a:pt x="23820" y="165133"/>
                    <a:pt x="17858" y="157085"/>
                  </a:cubicBezTo>
                  <a:cubicBezTo>
                    <a:pt x="11897" y="149032"/>
                    <a:pt x="7452" y="139454"/>
                    <a:pt x="4471" y="128344"/>
                  </a:cubicBezTo>
                  <a:cubicBezTo>
                    <a:pt x="1491" y="117235"/>
                    <a:pt x="0" y="105100"/>
                    <a:pt x="0" y="91935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8BF8A432-4988-4340-AB73-B3A83D430DA2}"/>
                </a:ext>
              </a:extLst>
            </p:cNvPr>
            <p:cNvSpPr/>
            <p:nvPr/>
          </p:nvSpPr>
          <p:spPr>
            <a:xfrm>
              <a:off x="10612402" y="6128990"/>
              <a:ext cx="154266" cy="180413"/>
            </a:xfrm>
            <a:custGeom>
              <a:avLst/>
              <a:gdLst>
                <a:gd name="connsiteX0" fmla="*/ 0 w 154266"/>
                <a:gd name="connsiteY0" fmla="*/ 91430 h 180413"/>
                <a:gd name="connsiteX1" fmla="*/ 20316 w 154266"/>
                <a:gd name="connsiteY1" fmla="*/ 23203 h 180413"/>
                <a:gd name="connsiteX2" fmla="*/ 77970 w 154266"/>
                <a:gd name="connsiteY2" fmla="*/ 0 h 180413"/>
                <a:gd name="connsiteX3" fmla="*/ 135624 w 154266"/>
                <a:gd name="connsiteY3" fmla="*/ 23203 h 180413"/>
                <a:gd name="connsiteX4" fmla="*/ 155966 w 154266"/>
                <a:gd name="connsiteY4" fmla="*/ 91430 h 180413"/>
                <a:gd name="connsiteX5" fmla="*/ 135624 w 154266"/>
                <a:gd name="connsiteY5" fmla="*/ 159663 h 180413"/>
                <a:gd name="connsiteX6" fmla="*/ 77970 w 154266"/>
                <a:gd name="connsiteY6" fmla="*/ 182866 h 180413"/>
                <a:gd name="connsiteX7" fmla="*/ 20316 w 154266"/>
                <a:gd name="connsiteY7" fmla="*/ 159663 h 180413"/>
                <a:gd name="connsiteX8" fmla="*/ 0 w 154266"/>
                <a:gd name="connsiteY8" fmla="*/ 91430 h 180413"/>
                <a:gd name="connsiteX9" fmla="*/ 35978 w 154266"/>
                <a:gd name="connsiteY9" fmla="*/ 118471 h 180413"/>
                <a:gd name="connsiteX10" fmla="*/ 39377 w 154266"/>
                <a:gd name="connsiteY10" fmla="*/ 133942 h 180413"/>
                <a:gd name="connsiteX11" fmla="*/ 48424 w 154266"/>
                <a:gd name="connsiteY11" fmla="*/ 145261 h 180413"/>
                <a:gd name="connsiteX12" fmla="*/ 61628 w 154266"/>
                <a:gd name="connsiteY12" fmla="*/ 152180 h 180413"/>
                <a:gd name="connsiteX13" fmla="*/ 77970 w 154266"/>
                <a:gd name="connsiteY13" fmla="*/ 154442 h 180413"/>
                <a:gd name="connsiteX14" fmla="*/ 94390 w 154266"/>
                <a:gd name="connsiteY14" fmla="*/ 152180 h 180413"/>
                <a:gd name="connsiteX15" fmla="*/ 107673 w 154266"/>
                <a:gd name="connsiteY15" fmla="*/ 145261 h 180413"/>
                <a:gd name="connsiteX16" fmla="*/ 116641 w 154266"/>
                <a:gd name="connsiteY16" fmla="*/ 133880 h 180413"/>
                <a:gd name="connsiteX17" fmla="*/ 119988 w 154266"/>
                <a:gd name="connsiteY17" fmla="*/ 118471 h 180413"/>
                <a:gd name="connsiteX18" fmla="*/ 119988 w 154266"/>
                <a:gd name="connsiteY18" fmla="*/ 64392 h 180413"/>
                <a:gd name="connsiteX19" fmla="*/ 116641 w 154266"/>
                <a:gd name="connsiteY19" fmla="*/ 48921 h 180413"/>
                <a:gd name="connsiteX20" fmla="*/ 107673 w 154266"/>
                <a:gd name="connsiteY20" fmla="*/ 37602 h 180413"/>
                <a:gd name="connsiteX21" fmla="*/ 94390 w 154266"/>
                <a:gd name="connsiteY21" fmla="*/ 30621 h 180413"/>
                <a:gd name="connsiteX22" fmla="*/ 77970 w 154266"/>
                <a:gd name="connsiteY22" fmla="*/ 28296 h 180413"/>
                <a:gd name="connsiteX23" fmla="*/ 61628 w 154266"/>
                <a:gd name="connsiteY23" fmla="*/ 30621 h 180413"/>
                <a:gd name="connsiteX24" fmla="*/ 48424 w 154266"/>
                <a:gd name="connsiteY24" fmla="*/ 37602 h 180413"/>
                <a:gd name="connsiteX25" fmla="*/ 39377 w 154266"/>
                <a:gd name="connsiteY25" fmla="*/ 48921 h 180413"/>
                <a:gd name="connsiteX26" fmla="*/ 35978 w 154266"/>
                <a:gd name="connsiteY26" fmla="*/ 64392 h 180413"/>
                <a:gd name="connsiteX27" fmla="*/ 35978 w 154266"/>
                <a:gd name="connsiteY27" fmla="*/ 118471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54266" h="180413">
                  <a:moveTo>
                    <a:pt x="0" y="91430"/>
                  </a:moveTo>
                  <a:cubicBezTo>
                    <a:pt x="0" y="61416"/>
                    <a:pt x="6772" y="38674"/>
                    <a:pt x="20316" y="23203"/>
                  </a:cubicBezTo>
                  <a:cubicBezTo>
                    <a:pt x="33860" y="7734"/>
                    <a:pt x="53078" y="0"/>
                    <a:pt x="77970" y="0"/>
                  </a:cubicBezTo>
                  <a:cubicBezTo>
                    <a:pt x="102836" y="0"/>
                    <a:pt x="122054" y="7734"/>
                    <a:pt x="135624" y="23203"/>
                  </a:cubicBezTo>
                  <a:cubicBezTo>
                    <a:pt x="149168" y="38674"/>
                    <a:pt x="155966" y="61416"/>
                    <a:pt x="155966" y="91430"/>
                  </a:cubicBezTo>
                  <a:cubicBezTo>
                    <a:pt x="155966" y="121447"/>
                    <a:pt x="149168" y="144192"/>
                    <a:pt x="135624" y="159663"/>
                  </a:cubicBezTo>
                  <a:cubicBezTo>
                    <a:pt x="122054" y="175132"/>
                    <a:pt x="102836" y="182866"/>
                    <a:pt x="77970" y="182866"/>
                  </a:cubicBezTo>
                  <a:cubicBezTo>
                    <a:pt x="53078" y="182866"/>
                    <a:pt x="33860" y="175132"/>
                    <a:pt x="20316" y="159663"/>
                  </a:cubicBezTo>
                  <a:cubicBezTo>
                    <a:pt x="6772" y="144192"/>
                    <a:pt x="0" y="121449"/>
                    <a:pt x="0" y="91430"/>
                  </a:cubicBezTo>
                  <a:close/>
                  <a:moveTo>
                    <a:pt x="35978" y="118471"/>
                  </a:moveTo>
                  <a:cubicBezTo>
                    <a:pt x="35978" y="124341"/>
                    <a:pt x="37103" y="129500"/>
                    <a:pt x="39377" y="133942"/>
                  </a:cubicBezTo>
                  <a:cubicBezTo>
                    <a:pt x="41626" y="138387"/>
                    <a:pt x="44659" y="142160"/>
                    <a:pt x="48424" y="145261"/>
                  </a:cubicBezTo>
                  <a:cubicBezTo>
                    <a:pt x="52189" y="148365"/>
                    <a:pt x="56608" y="150671"/>
                    <a:pt x="61628" y="152180"/>
                  </a:cubicBezTo>
                  <a:cubicBezTo>
                    <a:pt x="66649" y="153689"/>
                    <a:pt x="72113" y="154442"/>
                    <a:pt x="77970" y="154442"/>
                  </a:cubicBezTo>
                  <a:cubicBezTo>
                    <a:pt x="83853" y="154442"/>
                    <a:pt x="89318" y="153689"/>
                    <a:pt x="94390" y="152180"/>
                  </a:cubicBezTo>
                  <a:cubicBezTo>
                    <a:pt x="99463" y="150671"/>
                    <a:pt x="103882" y="148365"/>
                    <a:pt x="107673" y="145261"/>
                  </a:cubicBezTo>
                  <a:cubicBezTo>
                    <a:pt x="111438" y="142160"/>
                    <a:pt x="114419" y="138364"/>
                    <a:pt x="116641" y="133880"/>
                  </a:cubicBezTo>
                  <a:cubicBezTo>
                    <a:pt x="118864" y="129395"/>
                    <a:pt x="119988" y="124258"/>
                    <a:pt x="119988" y="118471"/>
                  </a:cubicBezTo>
                  <a:lnTo>
                    <a:pt x="119988" y="64392"/>
                  </a:lnTo>
                  <a:cubicBezTo>
                    <a:pt x="119988" y="58522"/>
                    <a:pt x="118864" y="53368"/>
                    <a:pt x="116641" y="48921"/>
                  </a:cubicBezTo>
                  <a:cubicBezTo>
                    <a:pt x="114419" y="44478"/>
                    <a:pt x="111438" y="40705"/>
                    <a:pt x="107673" y="37602"/>
                  </a:cubicBezTo>
                  <a:cubicBezTo>
                    <a:pt x="103882" y="34503"/>
                    <a:pt x="99463" y="32174"/>
                    <a:pt x="94390" y="30621"/>
                  </a:cubicBezTo>
                  <a:cubicBezTo>
                    <a:pt x="89318" y="29073"/>
                    <a:pt x="83853" y="28296"/>
                    <a:pt x="77970" y="28296"/>
                  </a:cubicBezTo>
                  <a:cubicBezTo>
                    <a:pt x="72113" y="28296"/>
                    <a:pt x="66649" y="29073"/>
                    <a:pt x="61628" y="30621"/>
                  </a:cubicBezTo>
                  <a:cubicBezTo>
                    <a:pt x="56608" y="32174"/>
                    <a:pt x="52189" y="34503"/>
                    <a:pt x="48424" y="37602"/>
                  </a:cubicBezTo>
                  <a:cubicBezTo>
                    <a:pt x="44659" y="40705"/>
                    <a:pt x="41626" y="44478"/>
                    <a:pt x="39377" y="48921"/>
                  </a:cubicBezTo>
                  <a:cubicBezTo>
                    <a:pt x="37103" y="53368"/>
                    <a:pt x="35978" y="58522"/>
                    <a:pt x="35978" y="64392"/>
                  </a:cubicBezTo>
                  <a:lnTo>
                    <a:pt x="35978" y="118471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2C3243E4-2091-4B46-AF5A-C3DB4C59637E}"/>
                </a:ext>
              </a:extLst>
            </p:cNvPr>
            <p:cNvSpPr/>
            <p:nvPr/>
          </p:nvSpPr>
          <p:spPr>
            <a:xfrm>
              <a:off x="10804190" y="6132761"/>
              <a:ext cx="135964" cy="175184"/>
            </a:xfrm>
            <a:custGeom>
              <a:avLst/>
              <a:gdLst>
                <a:gd name="connsiteX0" fmla="*/ 0 w 135963"/>
                <a:gd name="connsiteY0" fmla="*/ 175197 h 175183"/>
                <a:gd name="connsiteX1" fmla="*/ 0 w 135963"/>
                <a:gd name="connsiteY1" fmla="*/ 0 h 175183"/>
                <a:gd name="connsiteX2" fmla="*/ 59249 w 135963"/>
                <a:gd name="connsiteY2" fmla="*/ 0 h 175183"/>
                <a:gd name="connsiteX3" fmla="*/ 118916 w 135963"/>
                <a:gd name="connsiteY3" fmla="*/ 21759 h 175183"/>
                <a:gd name="connsiteX4" fmla="*/ 137088 w 135963"/>
                <a:gd name="connsiteY4" fmla="*/ 87660 h 175183"/>
                <a:gd name="connsiteX5" fmla="*/ 118916 w 135963"/>
                <a:gd name="connsiteY5" fmla="*/ 153438 h 175183"/>
                <a:gd name="connsiteX6" fmla="*/ 59249 w 135963"/>
                <a:gd name="connsiteY6" fmla="*/ 175197 h 175183"/>
                <a:gd name="connsiteX7" fmla="*/ 0 w 135963"/>
                <a:gd name="connsiteY7" fmla="*/ 175197 h 175183"/>
                <a:gd name="connsiteX8" fmla="*/ 33468 w 135963"/>
                <a:gd name="connsiteY8" fmla="*/ 146901 h 175183"/>
                <a:gd name="connsiteX9" fmla="*/ 59249 w 135963"/>
                <a:gd name="connsiteY9" fmla="*/ 146901 h 175183"/>
                <a:gd name="connsiteX10" fmla="*/ 91200 w 135963"/>
                <a:gd name="connsiteY10" fmla="*/ 138662 h 175183"/>
                <a:gd name="connsiteX11" fmla="*/ 102260 w 135963"/>
                <a:gd name="connsiteY11" fmla="*/ 112816 h 175183"/>
                <a:gd name="connsiteX12" fmla="*/ 102260 w 135963"/>
                <a:gd name="connsiteY12" fmla="*/ 62381 h 175183"/>
                <a:gd name="connsiteX13" fmla="*/ 91200 w 135963"/>
                <a:gd name="connsiteY13" fmla="*/ 36660 h 175183"/>
                <a:gd name="connsiteX14" fmla="*/ 59249 w 135963"/>
                <a:gd name="connsiteY14" fmla="*/ 28424 h 175183"/>
                <a:gd name="connsiteX15" fmla="*/ 33468 w 135963"/>
                <a:gd name="connsiteY15" fmla="*/ 28424 h 175183"/>
                <a:gd name="connsiteX16" fmla="*/ 33468 w 135963"/>
                <a:gd name="connsiteY16" fmla="*/ 146901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63" h="175183">
                  <a:moveTo>
                    <a:pt x="0" y="175197"/>
                  </a:moveTo>
                  <a:lnTo>
                    <a:pt x="0" y="0"/>
                  </a:lnTo>
                  <a:lnTo>
                    <a:pt x="59249" y="0"/>
                  </a:lnTo>
                  <a:cubicBezTo>
                    <a:pt x="86912" y="0"/>
                    <a:pt x="106810" y="7253"/>
                    <a:pt x="118916" y="21759"/>
                  </a:cubicBezTo>
                  <a:cubicBezTo>
                    <a:pt x="131048" y="36266"/>
                    <a:pt x="137088" y="58232"/>
                    <a:pt x="137088" y="87660"/>
                  </a:cubicBezTo>
                  <a:cubicBezTo>
                    <a:pt x="137088" y="117010"/>
                    <a:pt x="131048" y="138936"/>
                    <a:pt x="118916" y="153438"/>
                  </a:cubicBezTo>
                  <a:cubicBezTo>
                    <a:pt x="106810" y="167944"/>
                    <a:pt x="86912" y="175197"/>
                    <a:pt x="59249" y="175197"/>
                  </a:cubicBezTo>
                  <a:lnTo>
                    <a:pt x="0" y="175197"/>
                  </a:lnTo>
                  <a:close/>
                  <a:moveTo>
                    <a:pt x="33468" y="146901"/>
                  </a:moveTo>
                  <a:lnTo>
                    <a:pt x="59249" y="146901"/>
                  </a:lnTo>
                  <a:cubicBezTo>
                    <a:pt x="73159" y="146901"/>
                    <a:pt x="83827" y="144155"/>
                    <a:pt x="91200" y="138662"/>
                  </a:cubicBezTo>
                  <a:cubicBezTo>
                    <a:pt x="98573" y="133171"/>
                    <a:pt x="102260" y="124556"/>
                    <a:pt x="102260" y="112816"/>
                  </a:cubicBezTo>
                  <a:lnTo>
                    <a:pt x="102260" y="62381"/>
                  </a:lnTo>
                  <a:cubicBezTo>
                    <a:pt x="102260" y="50727"/>
                    <a:pt x="98573" y="42154"/>
                    <a:pt x="91200" y="36660"/>
                  </a:cubicBezTo>
                  <a:cubicBezTo>
                    <a:pt x="83827" y="31172"/>
                    <a:pt x="73159" y="28424"/>
                    <a:pt x="59249" y="28424"/>
                  </a:cubicBezTo>
                  <a:lnTo>
                    <a:pt x="33468" y="28424"/>
                  </a:lnTo>
                  <a:lnTo>
                    <a:pt x="33468" y="146901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ACD09772-7D6B-4F62-A8D7-45B6EF285192}"/>
                </a:ext>
              </a:extLst>
            </p:cNvPr>
            <p:cNvSpPr/>
            <p:nvPr/>
          </p:nvSpPr>
          <p:spPr>
            <a:xfrm>
              <a:off x="11029026" y="6110531"/>
              <a:ext cx="28762" cy="217019"/>
            </a:xfrm>
            <a:custGeom>
              <a:avLst/>
              <a:gdLst>
                <a:gd name="connsiteX0" fmla="*/ 0 w 28761"/>
                <a:gd name="connsiteY0" fmla="*/ 218065 h 217018"/>
                <a:gd name="connsiteX1" fmla="*/ 0 w 28761"/>
                <a:gd name="connsiteY1" fmla="*/ 0 h 217018"/>
                <a:gd name="connsiteX2" fmla="*/ 31193 w 28761"/>
                <a:gd name="connsiteY2" fmla="*/ 0 h 217018"/>
                <a:gd name="connsiteX3" fmla="*/ 31193 w 28761"/>
                <a:gd name="connsiteY3" fmla="*/ 218065 h 217018"/>
                <a:gd name="connsiteX4" fmla="*/ 0 w 28761"/>
                <a:gd name="connsiteY4" fmla="*/ 218065 h 217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61" h="217018">
                  <a:moveTo>
                    <a:pt x="0" y="218065"/>
                  </a:moveTo>
                  <a:lnTo>
                    <a:pt x="0" y="0"/>
                  </a:lnTo>
                  <a:lnTo>
                    <a:pt x="31193" y="0"/>
                  </a:lnTo>
                  <a:lnTo>
                    <a:pt x="31193" y="218065"/>
                  </a:lnTo>
                  <a:lnTo>
                    <a:pt x="0" y="218065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32F33A67-1B1D-4151-B659-03AC8EF6500B}"/>
                </a:ext>
              </a:extLst>
            </p:cNvPr>
            <p:cNvSpPr/>
            <p:nvPr/>
          </p:nvSpPr>
          <p:spPr>
            <a:xfrm>
              <a:off x="11154609" y="6132761"/>
              <a:ext cx="177799" cy="175184"/>
            </a:xfrm>
            <a:custGeom>
              <a:avLst/>
              <a:gdLst>
                <a:gd name="connsiteX0" fmla="*/ 0 w 177798"/>
                <a:gd name="connsiteY0" fmla="*/ 175197 h 175183"/>
                <a:gd name="connsiteX1" fmla="*/ 0 w 177798"/>
                <a:gd name="connsiteY1" fmla="*/ 0 h 175183"/>
                <a:gd name="connsiteX2" fmla="*/ 54569 w 177798"/>
                <a:gd name="connsiteY2" fmla="*/ 0 h 175183"/>
                <a:gd name="connsiteX3" fmla="*/ 88638 w 177798"/>
                <a:gd name="connsiteY3" fmla="*/ 137603 h 175183"/>
                <a:gd name="connsiteX4" fmla="*/ 89684 w 177798"/>
                <a:gd name="connsiteY4" fmla="*/ 137593 h 175183"/>
                <a:gd name="connsiteX5" fmla="*/ 123152 w 177798"/>
                <a:gd name="connsiteY5" fmla="*/ 0 h 175183"/>
                <a:gd name="connsiteX6" fmla="*/ 177982 w 177798"/>
                <a:gd name="connsiteY6" fmla="*/ 0 h 175183"/>
                <a:gd name="connsiteX7" fmla="*/ 177982 w 177798"/>
                <a:gd name="connsiteY7" fmla="*/ 175197 h 175183"/>
                <a:gd name="connsiteX8" fmla="*/ 145769 w 177798"/>
                <a:gd name="connsiteY8" fmla="*/ 175197 h 175183"/>
                <a:gd name="connsiteX9" fmla="*/ 145769 w 177798"/>
                <a:gd name="connsiteY9" fmla="*/ 36347 h 175183"/>
                <a:gd name="connsiteX10" fmla="*/ 142762 w 177798"/>
                <a:gd name="connsiteY10" fmla="*/ 35860 h 175183"/>
                <a:gd name="connsiteX11" fmla="*/ 106810 w 177798"/>
                <a:gd name="connsiteY11" fmla="*/ 175197 h 175183"/>
                <a:gd name="connsiteX12" fmla="*/ 69054 w 177798"/>
                <a:gd name="connsiteY12" fmla="*/ 175197 h 175183"/>
                <a:gd name="connsiteX13" fmla="*/ 33128 w 177798"/>
                <a:gd name="connsiteY13" fmla="*/ 36370 h 175183"/>
                <a:gd name="connsiteX14" fmla="*/ 32213 w 177798"/>
                <a:gd name="connsiteY14" fmla="*/ 36370 h 175183"/>
                <a:gd name="connsiteX15" fmla="*/ 32213 w 177798"/>
                <a:gd name="connsiteY15" fmla="*/ 175197 h 175183"/>
                <a:gd name="connsiteX16" fmla="*/ 0 w 177798"/>
                <a:gd name="connsiteY16" fmla="*/ 175197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798" h="175183">
                  <a:moveTo>
                    <a:pt x="0" y="175197"/>
                  </a:moveTo>
                  <a:lnTo>
                    <a:pt x="0" y="0"/>
                  </a:lnTo>
                  <a:lnTo>
                    <a:pt x="54569" y="0"/>
                  </a:lnTo>
                  <a:lnTo>
                    <a:pt x="88638" y="137603"/>
                  </a:lnTo>
                  <a:lnTo>
                    <a:pt x="89684" y="137593"/>
                  </a:lnTo>
                  <a:lnTo>
                    <a:pt x="123152" y="0"/>
                  </a:lnTo>
                  <a:lnTo>
                    <a:pt x="177982" y="0"/>
                  </a:lnTo>
                  <a:lnTo>
                    <a:pt x="177982" y="175197"/>
                  </a:lnTo>
                  <a:lnTo>
                    <a:pt x="145769" y="175197"/>
                  </a:lnTo>
                  <a:lnTo>
                    <a:pt x="145769" y="36347"/>
                  </a:lnTo>
                  <a:lnTo>
                    <a:pt x="142762" y="35860"/>
                  </a:lnTo>
                  <a:lnTo>
                    <a:pt x="106810" y="175197"/>
                  </a:lnTo>
                  <a:lnTo>
                    <a:pt x="69054" y="175197"/>
                  </a:lnTo>
                  <a:lnTo>
                    <a:pt x="33128" y="36370"/>
                  </a:lnTo>
                  <a:lnTo>
                    <a:pt x="32213" y="36370"/>
                  </a:lnTo>
                  <a:lnTo>
                    <a:pt x="32213" y="175197"/>
                  </a:lnTo>
                  <a:lnTo>
                    <a:pt x="0" y="17519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E9F3F4A1-E71C-47EC-A6A9-36FD546F2354}"/>
                </a:ext>
              </a:extLst>
            </p:cNvPr>
            <p:cNvSpPr/>
            <p:nvPr/>
          </p:nvSpPr>
          <p:spPr>
            <a:xfrm>
              <a:off x="11358999" y="6132761"/>
              <a:ext cx="133349" cy="175184"/>
            </a:xfrm>
            <a:custGeom>
              <a:avLst/>
              <a:gdLst>
                <a:gd name="connsiteX0" fmla="*/ 0 w 133348"/>
                <a:gd name="connsiteY0" fmla="*/ 28424 h 175183"/>
                <a:gd name="connsiteX1" fmla="*/ 0 w 133348"/>
                <a:gd name="connsiteY1" fmla="*/ 0 h 175183"/>
                <a:gd name="connsiteX2" fmla="*/ 135571 w 133348"/>
                <a:gd name="connsiteY2" fmla="*/ 0 h 175183"/>
                <a:gd name="connsiteX3" fmla="*/ 135571 w 133348"/>
                <a:gd name="connsiteY3" fmla="*/ 28424 h 175183"/>
                <a:gd name="connsiteX4" fmla="*/ 84507 w 133348"/>
                <a:gd name="connsiteY4" fmla="*/ 28424 h 175183"/>
                <a:gd name="connsiteX5" fmla="*/ 84507 w 133348"/>
                <a:gd name="connsiteY5" fmla="*/ 175197 h 175183"/>
                <a:gd name="connsiteX6" fmla="*/ 51065 w 133348"/>
                <a:gd name="connsiteY6" fmla="*/ 175197 h 175183"/>
                <a:gd name="connsiteX7" fmla="*/ 51065 w 133348"/>
                <a:gd name="connsiteY7" fmla="*/ 28424 h 175183"/>
                <a:gd name="connsiteX8" fmla="*/ 0 w 133348"/>
                <a:gd name="connsiteY8" fmla="*/ 28424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48" h="175183">
                  <a:moveTo>
                    <a:pt x="0" y="28424"/>
                  </a:moveTo>
                  <a:lnTo>
                    <a:pt x="0" y="0"/>
                  </a:lnTo>
                  <a:lnTo>
                    <a:pt x="135571" y="0"/>
                  </a:lnTo>
                  <a:lnTo>
                    <a:pt x="135571" y="28424"/>
                  </a:lnTo>
                  <a:lnTo>
                    <a:pt x="84507" y="28424"/>
                  </a:lnTo>
                  <a:lnTo>
                    <a:pt x="84507" y="175197"/>
                  </a:lnTo>
                  <a:lnTo>
                    <a:pt x="51065" y="175197"/>
                  </a:lnTo>
                  <a:lnTo>
                    <a:pt x="51065" y="28424"/>
                  </a:lnTo>
                  <a:lnTo>
                    <a:pt x="0" y="2842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7237230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28E57A05-6E52-473F-B445-EEF3D692DAA7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DC3552F8-1ACF-407D-BE07-61F683010610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3" name="Grafik 8">
              <a:extLst>
                <a:ext uri="{FF2B5EF4-FFF2-40B4-BE49-F238E27FC236}">
                  <a16:creationId xmlns:a16="http://schemas.microsoft.com/office/drawing/2014/main" id="{7F675CF3-33CF-4078-9CF2-9AB8046A4CD1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44D75A07-42F3-46E5-91B9-2E09375CC6B9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F7ED4FA8-F75C-4819-BC6A-B97CA4FA3640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21AE5C42-A1FC-4DC1-A14F-1D9B84D8CA3A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4572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73185349-412E-4A49-9688-34FF4C915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18" name="Foliennummernplatzhalter 5">
            <a:extLst>
              <a:ext uri="{FF2B5EF4-FFF2-40B4-BE49-F238E27FC236}">
                <a16:creationId xmlns:a16="http://schemas.microsoft.com/office/drawing/2014/main" id="{C084F18D-9E12-4C03-B4A8-93F6E78CB3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2572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798" y="2436262"/>
            <a:ext cx="10801877" cy="369307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None/>
              <a:defRPr sz="1800">
                <a:latin typeface="+mn-lt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/>
              <a:t>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10 </a:t>
            </a:r>
            <a:r>
              <a:rPr lang="en-US" dirty="0" err="1"/>
              <a:t>pt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35A2ECAD-88C1-46F1-9343-1C7CDD768C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B5552F4C-2241-4451-BEAA-7616F5E677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7232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1D91D4C-016C-41A6-A5B1-21DF7FE1972B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9D69D59F-088F-4909-8640-A56E303FF2E1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6" name="Grafik 8">
              <a:extLst>
                <a:ext uri="{FF2B5EF4-FFF2-40B4-BE49-F238E27FC236}">
                  <a16:creationId xmlns:a16="http://schemas.microsoft.com/office/drawing/2014/main" id="{C0A67916-44D3-4DD1-827C-6052C1F7D87B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14367358-03E3-45B8-90D6-55D241517D0E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EF3F4DCE-CCAF-4B80-901D-15391FE828B0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3DBE1210-45BE-4DC3-A679-3CE09429B3AC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798" y="2436262"/>
            <a:ext cx="10801877" cy="369307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/>
              <a:t>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10 </a:t>
            </a:r>
            <a:r>
              <a:rPr lang="en-US" dirty="0" err="1"/>
              <a:t>pt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0D7F6393-BB33-40E1-B7DE-6B7A680020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659A5995-5C9F-48F4-8F8E-FE214E1278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8226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798" y="2436262"/>
            <a:ext cx="10801877" cy="3693076"/>
          </a:xfrm>
        </p:spPr>
        <p:txBody>
          <a:bodyPr numCol="2" spcCol="720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None/>
              <a:defRPr sz="1800">
                <a:latin typeface="+mn-lt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/>
              <a:t>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10 </a:t>
            </a:r>
            <a:r>
              <a:rPr lang="en-US" dirty="0" err="1"/>
              <a:t>pt</a:t>
            </a:r>
            <a:endParaRPr lang="de-DE" dirty="0"/>
          </a:p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, </a:t>
            </a:r>
            <a:r>
              <a:rPr lang="de-DE" dirty="0" err="1"/>
              <a:t>nascetur</a:t>
            </a:r>
            <a:r>
              <a:rPr lang="de-DE" dirty="0"/>
              <a:t> </a:t>
            </a:r>
            <a:r>
              <a:rPr lang="de-DE" dirty="0" err="1"/>
              <a:t>ridiculus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. </a:t>
            </a:r>
            <a:r>
              <a:rPr lang="de-DE" dirty="0" err="1"/>
              <a:t>Donec</a:t>
            </a:r>
            <a:r>
              <a:rPr lang="de-DE" dirty="0"/>
              <a:t> quam </a:t>
            </a:r>
            <a:r>
              <a:rPr lang="de-DE" dirty="0" err="1"/>
              <a:t>felis</a:t>
            </a:r>
            <a:r>
              <a:rPr lang="de-DE" dirty="0"/>
              <a:t>, </a:t>
            </a:r>
            <a:r>
              <a:rPr lang="de-DE" dirty="0" err="1"/>
              <a:t>ultricies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pellentesque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pretium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.</a:t>
            </a:r>
          </a:p>
          <a:p>
            <a:pPr lvl="0"/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venenatis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, </a:t>
            </a:r>
            <a:r>
              <a:rPr lang="de-DE" dirty="0" err="1"/>
              <a:t>justo</a:t>
            </a:r>
            <a:r>
              <a:rPr lang="de-DE" dirty="0"/>
              <a:t>. </a:t>
            </a:r>
            <a:r>
              <a:rPr lang="de-DE" dirty="0" err="1"/>
              <a:t>Nullam</a:t>
            </a:r>
            <a:r>
              <a:rPr lang="de-DE" dirty="0"/>
              <a:t> </a:t>
            </a:r>
            <a:r>
              <a:rPr lang="de-DE" dirty="0" err="1"/>
              <a:t>dictum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mollis</a:t>
            </a:r>
            <a:r>
              <a:rPr lang="de-DE" dirty="0"/>
              <a:t> </a:t>
            </a:r>
            <a:r>
              <a:rPr lang="de-DE" dirty="0" err="1"/>
              <a:t>pretium</a:t>
            </a:r>
            <a:r>
              <a:rPr lang="de-DE" dirty="0"/>
              <a:t>. Integer </a:t>
            </a:r>
            <a:r>
              <a:rPr lang="de-DE" dirty="0" err="1"/>
              <a:t>tincidunt</a:t>
            </a:r>
            <a:r>
              <a:rPr lang="de-DE" dirty="0"/>
              <a:t>. </a:t>
            </a:r>
            <a:r>
              <a:rPr lang="de-DE" dirty="0" err="1"/>
              <a:t>Cras</a:t>
            </a:r>
            <a:r>
              <a:rPr lang="de-DE" dirty="0"/>
              <a:t> </a:t>
            </a:r>
            <a:r>
              <a:rPr lang="de-DE" dirty="0" err="1"/>
              <a:t>dapibus</a:t>
            </a:r>
            <a:r>
              <a:rPr lang="de-DE" dirty="0"/>
              <a:t>. </a:t>
            </a:r>
            <a:r>
              <a:rPr lang="de-DE" dirty="0" err="1"/>
              <a:t>Vivamus</a:t>
            </a:r>
            <a:r>
              <a:rPr lang="de-DE" dirty="0"/>
              <a:t> </a:t>
            </a:r>
            <a:r>
              <a:rPr lang="de-DE" dirty="0" err="1"/>
              <a:t>elementum</a:t>
            </a:r>
            <a:r>
              <a:rPr lang="de-DE" dirty="0"/>
              <a:t> </a:t>
            </a:r>
            <a:r>
              <a:rPr lang="de-DE" dirty="0" err="1"/>
              <a:t>semper</a:t>
            </a:r>
            <a:r>
              <a:rPr lang="de-DE" dirty="0"/>
              <a:t> </a:t>
            </a:r>
            <a:r>
              <a:rPr lang="de-DE" dirty="0" err="1"/>
              <a:t>eleifend</a:t>
            </a:r>
            <a:r>
              <a:rPr lang="de-DE" dirty="0"/>
              <a:t> </a:t>
            </a:r>
            <a:r>
              <a:rPr lang="de-DE" dirty="0" err="1"/>
              <a:t>tellus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leo</a:t>
            </a:r>
            <a:r>
              <a:rPr lang="de-DE" dirty="0"/>
              <a:t> </a:t>
            </a:r>
            <a:r>
              <a:rPr lang="de-DE" dirty="0" err="1"/>
              <a:t>ligula</a:t>
            </a:r>
            <a:r>
              <a:rPr lang="de-DE" dirty="0"/>
              <a:t>, </a:t>
            </a:r>
            <a:r>
              <a:rPr lang="de-DE" dirty="0" err="1"/>
              <a:t>porttitor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, </a:t>
            </a:r>
            <a:r>
              <a:rPr lang="de-DE" dirty="0" err="1"/>
              <a:t>eleifend</a:t>
            </a:r>
            <a:r>
              <a:rPr lang="de-DE" dirty="0"/>
              <a:t> </a:t>
            </a:r>
            <a:r>
              <a:rPr lang="de-DE" dirty="0" err="1"/>
              <a:t>ac</a:t>
            </a:r>
            <a:r>
              <a:rPr lang="de-DE" dirty="0"/>
              <a:t>, </a:t>
            </a:r>
            <a:r>
              <a:rPr lang="de-DE" dirty="0" err="1"/>
              <a:t>enim</a:t>
            </a:r>
            <a:r>
              <a:rPr lang="de-DE" dirty="0"/>
              <a:t>. </a:t>
            </a:r>
            <a:r>
              <a:rPr lang="de-DE" dirty="0" err="1"/>
              <a:t>Aliquam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ante, </a:t>
            </a:r>
            <a:r>
              <a:rPr lang="de-DE" dirty="0" err="1"/>
              <a:t>dapibus</a:t>
            </a:r>
            <a:r>
              <a:rPr lang="de-DE" dirty="0"/>
              <a:t> in, </a:t>
            </a:r>
            <a:r>
              <a:rPr lang="de-DE" dirty="0" err="1"/>
              <a:t>viverra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feugiat</a:t>
            </a:r>
            <a:r>
              <a:rPr lang="de-DE" dirty="0"/>
              <a:t> a, </a:t>
            </a:r>
            <a:r>
              <a:rPr lang="de-DE" dirty="0" err="1"/>
              <a:t>tellus</a:t>
            </a:r>
            <a:r>
              <a:rPr lang="de-DE" dirty="0"/>
              <a:t>. </a:t>
            </a:r>
            <a:r>
              <a:rPr lang="de-DE" dirty="0" err="1"/>
              <a:t>Phasellus</a:t>
            </a:r>
            <a:r>
              <a:rPr lang="de-DE" dirty="0"/>
              <a:t> </a:t>
            </a:r>
            <a:r>
              <a:rPr lang="de-DE" dirty="0" err="1"/>
              <a:t>viverra</a:t>
            </a:r>
            <a:r>
              <a:rPr lang="de-DE" dirty="0"/>
              <a:t> </a:t>
            </a:r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metus</a:t>
            </a:r>
            <a:r>
              <a:rPr lang="de-DE" dirty="0"/>
              <a:t> </a:t>
            </a:r>
            <a:r>
              <a:rPr lang="de-DE" dirty="0" err="1"/>
              <a:t>varius</a:t>
            </a:r>
            <a:r>
              <a:rPr lang="de-DE" dirty="0"/>
              <a:t> </a:t>
            </a:r>
            <a:r>
              <a:rPr lang="de-DE" dirty="0" err="1"/>
              <a:t>laoreet</a:t>
            </a:r>
            <a:r>
              <a:rPr lang="de-DE" dirty="0"/>
              <a:t>. </a:t>
            </a:r>
            <a:r>
              <a:rPr lang="de-DE" dirty="0" err="1"/>
              <a:t>Quisque</a:t>
            </a:r>
            <a:r>
              <a:rPr lang="de-DE" dirty="0"/>
              <a:t> </a:t>
            </a:r>
            <a:r>
              <a:rPr lang="de-DE" dirty="0" err="1"/>
              <a:t>rutrum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imperdiet</a:t>
            </a:r>
            <a:r>
              <a:rPr lang="de-DE" dirty="0"/>
              <a:t>. </a:t>
            </a:r>
            <a:r>
              <a:rPr lang="de-DE" dirty="0" err="1"/>
              <a:t>Etiam</a:t>
            </a:r>
            <a:r>
              <a:rPr lang="de-DE" dirty="0"/>
              <a:t> </a:t>
            </a:r>
            <a:r>
              <a:rPr lang="de-DE" dirty="0" err="1"/>
              <a:t>ultricies</a:t>
            </a:r>
            <a:r>
              <a:rPr lang="de-DE" dirty="0"/>
              <a:t> nisi </a:t>
            </a:r>
            <a:r>
              <a:rPr lang="de-DE" dirty="0" err="1"/>
              <a:t>vel</a:t>
            </a:r>
            <a:r>
              <a:rPr lang="de-DE" dirty="0"/>
              <a:t> </a:t>
            </a:r>
            <a:r>
              <a:rPr lang="de-DE" dirty="0" err="1"/>
              <a:t>augue</a:t>
            </a:r>
            <a:r>
              <a:rPr lang="de-DE" dirty="0"/>
              <a:t>. </a:t>
            </a:r>
            <a:r>
              <a:rPr lang="de-DE" dirty="0" err="1"/>
              <a:t>Curabitur</a:t>
            </a:r>
            <a:r>
              <a:rPr lang="de-DE" dirty="0"/>
              <a:t> </a:t>
            </a:r>
            <a:r>
              <a:rPr lang="de-DE" dirty="0" err="1"/>
              <a:t>ullamcorper</a:t>
            </a:r>
            <a:r>
              <a:rPr lang="de-DE" dirty="0"/>
              <a:t> </a:t>
            </a:r>
            <a:r>
              <a:rPr lang="de-DE" dirty="0" err="1"/>
              <a:t>ultricies</a:t>
            </a:r>
            <a:r>
              <a:rPr lang="de-DE" dirty="0"/>
              <a:t> nisi. Nam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dui</a:t>
            </a:r>
            <a:r>
              <a:rPr lang="de-DE" dirty="0"/>
              <a:t>. </a:t>
            </a:r>
          </a:p>
          <a:p>
            <a:pPr lvl="0"/>
            <a:r>
              <a:rPr lang="de-DE" dirty="0" err="1"/>
              <a:t>Etiam</a:t>
            </a:r>
            <a:r>
              <a:rPr lang="de-DE" dirty="0"/>
              <a:t> </a:t>
            </a:r>
            <a:r>
              <a:rPr lang="de-DE" dirty="0" err="1"/>
              <a:t>rhoncus</a:t>
            </a:r>
            <a:r>
              <a:rPr lang="de-DE" dirty="0"/>
              <a:t>. Maecenas </a:t>
            </a:r>
            <a:r>
              <a:rPr lang="de-DE" dirty="0" err="1"/>
              <a:t>tempus</a:t>
            </a:r>
            <a:r>
              <a:rPr lang="de-DE" dirty="0"/>
              <a:t>, </a:t>
            </a:r>
            <a:r>
              <a:rPr lang="de-DE" dirty="0" err="1"/>
              <a:t>tellus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condimentum</a:t>
            </a:r>
            <a:r>
              <a:rPr lang="de-DE" dirty="0"/>
              <a:t> </a:t>
            </a:r>
            <a:r>
              <a:rPr lang="de-DE" dirty="0" err="1"/>
              <a:t>rhoncus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 quam </a:t>
            </a:r>
            <a:r>
              <a:rPr lang="de-DE" dirty="0" err="1"/>
              <a:t>semper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,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sem</a:t>
            </a:r>
            <a:r>
              <a:rPr lang="de-DE" dirty="0"/>
              <a:t> </a:t>
            </a:r>
            <a:r>
              <a:rPr lang="de-DE" dirty="0" err="1"/>
              <a:t>neque</a:t>
            </a:r>
            <a:r>
              <a:rPr lang="de-DE" dirty="0"/>
              <a:t> sed </a:t>
            </a:r>
            <a:r>
              <a:rPr lang="de-DE" dirty="0" err="1"/>
              <a:t>ipsum</a:t>
            </a:r>
            <a:r>
              <a:rPr lang="de-DE" dirty="0"/>
              <a:t>. </a:t>
            </a:r>
          </a:p>
          <a:p>
            <a:pPr lvl="0"/>
            <a:r>
              <a:rPr lang="de-DE" dirty="0"/>
              <a:t>Nam quam </a:t>
            </a:r>
            <a:r>
              <a:rPr lang="de-DE" dirty="0" err="1"/>
              <a:t>nunc</a:t>
            </a:r>
            <a:r>
              <a:rPr lang="de-DE" dirty="0"/>
              <a:t>, </a:t>
            </a:r>
            <a:r>
              <a:rPr lang="de-DE" dirty="0" err="1"/>
              <a:t>blandit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luctus</a:t>
            </a:r>
            <a:r>
              <a:rPr lang="de-DE" dirty="0"/>
              <a:t> </a:t>
            </a:r>
            <a:r>
              <a:rPr lang="de-DE" dirty="0" err="1"/>
              <a:t>pulvinar</a:t>
            </a:r>
            <a:r>
              <a:rPr lang="de-DE" dirty="0"/>
              <a:t>, </a:t>
            </a:r>
            <a:r>
              <a:rPr lang="de-DE" dirty="0" err="1"/>
              <a:t>hendrerit</a:t>
            </a:r>
            <a:r>
              <a:rPr lang="de-DE" dirty="0"/>
              <a:t> </a:t>
            </a:r>
            <a:r>
              <a:rPr lang="de-DE" dirty="0" err="1"/>
              <a:t>id</a:t>
            </a:r>
            <a:r>
              <a:rPr lang="de-DE" dirty="0"/>
              <a:t>, </a:t>
            </a:r>
            <a:r>
              <a:rPr lang="de-DE" dirty="0" err="1"/>
              <a:t>lorem</a:t>
            </a:r>
            <a:r>
              <a:rPr lang="de-DE" dirty="0"/>
              <a:t>. Maecenas </a:t>
            </a:r>
            <a:r>
              <a:rPr lang="de-DE" dirty="0" err="1"/>
              <a:t>nec</a:t>
            </a:r>
            <a:r>
              <a:rPr lang="de-DE" dirty="0"/>
              <a:t> </a:t>
            </a:r>
            <a:r>
              <a:rPr lang="de-DE" dirty="0" err="1"/>
              <a:t>odio</a:t>
            </a:r>
            <a:r>
              <a:rPr lang="de-DE" dirty="0"/>
              <a:t> et ante </a:t>
            </a:r>
            <a:r>
              <a:rPr lang="de-DE" dirty="0" err="1"/>
              <a:t>tincidunt</a:t>
            </a:r>
            <a:r>
              <a:rPr lang="de-DE" dirty="0"/>
              <a:t> </a:t>
            </a:r>
            <a:r>
              <a:rPr lang="de-DE" dirty="0" err="1"/>
              <a:t>tempus</a:t>
            </a:r>
            <a:r>
              <a:rPr lang="de-DE" dirty="0"/>
              <a:t>.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2BC9846F-74C2-48D4-B2CE-044BB85A56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3546A7C6-16BD-42D1-B397-4C21A52140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3082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2D9575D-E598-490D-BBC6-E30BC66FAE80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5C961DAD-70DD-4AC8-A441-6675FDA8BD52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6" name="Grafik 8">
              <a:extLst>
                <a:ext uri="{FF2B5EF4-FFF2-40B4-BE49-F238E27FC236}">
                  <a16:creationId xmlns:a16="http://schemas.microsoft.com/office/drawing/2014/main" id="{D8861E2D-2E16-4305-B0D5-46B9D77C68CB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9FB75233-B80F-4687-9630-7EC2CB86E045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7E391A59-11F6-41F5-8A3B-EDFE9937115D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819280BD-0D5C-4B78-BA6D-E571EC5BDE06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798" y="2436262"/>
            <a:ext cx="10801877" cy="3693076"/>
          </a:xfrm>
        </p:spPr>
        <p:txBody>
          <a:bodyPr numCol="2" spcCol="720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/>
              <a:t>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10 </a:t>
            </a:r>
            <a:r>
              <a:rPr lang="en-US" dirty="0" err="1"/>
              <a:t>pt</a:t>
            </a:r>
            <a:endParaRPr lang="de-DE" dirty="0"/>
          </a:p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, </a:t>
            </a:r>
            <a:r>
              <a:rPr lang="de-DE" dirty="0" err="1"/>
              <a:t>nascetur</a:t>
            </a:r>
            <a:r>
              <a:rPr lang="de-DE" dirty="0"/>
              <a:t> </a:t>
            </a:r>
            <a:r>
              <a:rPr lang="de-DE" dirty="0" err="1"/>
              <a:t>ridiculus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. </a:t>
            </a:r>
            <a:r>
              <a:rPr lang="de-DE" dirty="0" err="1"/>
              <a:t>Donec</a:t>
            </a:r>
            <a:r>
              <a:rPr lang="de-DE" dirty="0"/>
              <a:t> quam </a:t>
            </a:r>
            <a:r>
              <a:rPr lang="de-DE" dirty="0" err="1"/>
              <a:t>felis</a:t>
            </a:r>
            <a:r>
              <a:rPr lang="de-DE" dirty="0"/>
              <a:t>, </a:t>
            </a:r>
            <a:r>
              <a:rPr lang="de-DE" dirty="0" err="1"/>
              <a:t>ultricies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pellentesque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pretium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.</a:t>
            </a:r>
          </a:p>
          <a:p>
            <a:pPr lvl="0"/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venenatis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, </a:t>
            </a:r>
            <a:r>
              <a:rPr lang="de-DE" dirty="0" err="1"/>
              <a:t>justo</a:t>
            </a:r>
            <a:r>
              <a:rPr lang="de-DE" dirty="0"/>
              <a:t>. </a:t>
            </a:r>
            <a:r>
              <a:rPr lang="de-DE" dirty="0" err="1"/>
              <a:t>Nullam</a:t>
            </a:r>
            <a:r>
              <a:rPr lang="de-DE" dirty="0"/>
              <a:t> </a:t>
            </a:r>
            <a:r>
              <a:rPr lang="de-DE" dirty="0" err="1"/>
              <a:t>dictum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mollis</a:t>
            </a:r>
            <a:r>
              <a:rPr lang="de-DE" dirty="0"/>
              <a:t> </a:t>
            </a:r>
            <a:r>
              <a:rPr lang="de-DE" dirty="0" err="1"/>
              <a:t>pretium</a:t>
            </a:r>
            <a:r>
              <a:rPr lang="de-DE" dirty="0"/>
              <a:t>. Integer </a:t>
            </a:r>
            <a:r>
              <a:rPr lang="de-DE" dirty="0" err="1"/>
              <a:t>tincidunt</a:t>
            </a:r>
            <a:r>
              <a:rPr lang="de-DE" dirty="0"/>
              <a:t>. </a:t>
            </a:r>
            <a:r>
              <a:rPr lang="de-DE" dirty="0" err="1"/>
              <a:t>Cras</a:t>
            </a:r>
            <a:r>
              <a:rPr lang="de-DE" dirty="0"/>
              <a:t> </a:t>
            </a:r>
            <a:r>
              <a:rPr lang="de-DE" dirty="0" err="1"/>
              <a:t>dapibus</a:t>
            </a:r>
            <a:r>
              <a:rPr lang="de-DE" dirty="0"/>
              <a:t>. </a:t>
            </a:r>
            <a:r>
              <a:rPr lang="de-DE" dirty="0" err="1"/>
              <a:t>Vivamus</a:t>
            </a:r>
            <a:r>
              <a:rPr lang="de-DE" dirty="0"/>
              <a:t> </a:t>
            </a:r>
            <a:r>
              <a:rPr lang="de-DE" dirty="0" err="1"/>
              <a:t>elementum</a:t>
            </a:r>
            <a:r>
              <a:rPr lang="de-DE" dirty="0"/>
              <a:t> </a:t>
            </a:r>
            <a:r>
              <a:rPr lang="de-DE" dirty="0" err="1"/>
              <a:t>semper</a:t>
            </a:r>
            <a:r>
              <a:rPr lang="de-DE" dirty="0"/>
              <a:t> </a:t>
            </a:r>
            <a:r>
              <a:rPr lang="de-DE" dirty="0" err="1"/>
              <a:t>eleifend</a:t>
            </a:r>
            <a:r>
              <a:rPr lang="de-DE" dirty="0"/>
              <a:t> </a:t>
            </a:r>
            <a:r>
              <a:rPr lang="de-DE" dirty="0" err="1"/>
              <a:t>tellus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leo</a:t>
            </a:r>
            <a:r>
              <a:rPr lang="de-DE" dirty="0"/>
              <a:t> </a:t>
            </a:r>
            <a:r>
              <a:rPr lang="de-DE" dirty="0" err="1"/>
              <a:t>ligula</a:t>
            </a:r>
            <a:r>
              <a:rPr lang="de-DE" dirty="0"/>
              <a:t>, </a:t>
            </a:r>
            <a:r>
              <a:rPr lang="de-DE" dirty="0" err="1"/>
              <a:t>porttitor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, </a:t>
            </a:r>
            <a:r>
              <a:rPr lang="de-DE" dirty="0" err="1"/>
              <a:t>eleifend</a:t>
            </a:r>
            <a:r>
              <a:rPr lang="de-DE" dirty="0"/>
              <a:t> </a:t>
            </a:r>
            <a:r>
              <a:rPr lang="de-DE" dirty="0" err="1"/>
              <a:t>ac</a:t>
            </a:r>
            <a:r>
              <a:rPr lang="de-DE" dirty="0"/>
              <a:t>, </a:t>
            </a:r>
            <a:r>
              <a:rPr lang="de-DE" dirty="0" err="1"/>
              <a:t>enim</a:t>
            </a:r>
            <a:r>
              <a:rPr lang="de-DE" dirty="0"/>
              <a:t>. </a:t>
            </a:r>
            <a:r>
              <a:rPr lang="de-DE" dirty="0" err="1"/>
              <a:t>Aliquam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ante, </a:t>
            </a:r>
            <a:r>
              <a:rPr lang="de-DE" dirty="0" err="1"/>
              <a:t>dapibus</a:t>
            </a:r>
            <a:r>
              <a:rPr lang="de-DE" dirty="0"/>
              <a:t> in, </a:t>
            </a:r>
            <a:r>
              <a:rPr lang="de-DE" dirty="0" err="1"/>
              <a:t>viverra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feugiat</a:t>
            </a:r>
            <a:r>
              <a:rPr lang="de-DE" dirty="0"/>
              <a:t> a, </a:t>
            </a:r>
            <a:r>
              <a:rPr lang="de-DE" dirty="0" err="1"/>
              <a:t>tellus</a:t>
            </a:r>
            <a:r>
              <a:rPr lang="de-DE" dirty="0"/>
              <a:t>. </a:t>
            </a:r>
            <a:r>
              <a:rPr lang="de-DE" dirty="0" err="1"/>
              <a:t>Phasellus</a:t>
            </a:r>
            <a:r>
              <a:rPr lang="de-DE" dirty="0"/>
              <a:t> </a:t>
            </a:r>
            <a:r>
              <a:rPr lang="de-DE" dirty="0" err="1"/>
              <a:t>viverra</a:t>
            </a:r>
            <a:r>
              <a:rPr lang="de-DE" dirty="0"/>
              <a:t> </a:t>
            </a:r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metus</a:t>
            </a:r>
            <a:r>
              <a:rPr lang="de-DE" dirty="0"/>
              <a:t> </a:t>
            </a:r>
            <a:r>
              <a:rPr lang="de-DE" dirty="0" err="1"/>
              <a:t>varius</a:t>
            </a:r>
            <a:r>
              <a:rPr lang="de-DE" dirty="0"/>
              <a:t> </a:t>
            </a:r>
            <a:r>
              <a:rPr lang="de-DE" dirty="0" err="1"/>
              <a:t>laoreet</a:t>
            </a:r>
            <a:r>
              <a:rPr lang="de-DE" dirty="0"/>
              <a:t>. </a:t>
            </a:r>
            <a:r>
              <a:rPr lang="de-DE" dirty="0" err="1"/>
              <a:t>Quisque</a:t>
            </a:r>
            <a:r>
              <a:rPr lang="de-DE" dirty="0"/>
              <a:t> </a:t>
            </a:r>
            <a:r>
              <a:rPr lang="de-DE" dirty="0" err="1"/>
              <a:t>rutrum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imperdiet</a:t>
            </a:r>
            <a:r>
              <a:rPr lang="de-DE" dirty="0"/>
              <a:t>. </a:t>
            </a:r>
            <a:r>
              <a:rPr lang="de-DE" dirty="0" err="1"/>
              <a:t>Etiam</a:t>
            </a:r>
            <a:r>
              <a:rPr lang="de-DE" dirty="0"/>
              <a:t> </a:t>
            </a:r>
            <a:r>
              <a:rPr lang="de-DE" dirty="0" err="1"/>
              <a:t>ultricies</a:t>
            </a:r>
            <a:r>
              <a:rPr lang="de-DE" dirty="0"/>
              <a:t> nisi </a:t>
            </a:r>
            <a:r>
              <a:rPr lang="de-DE" dirty="0" err="1"/>
              <a:t>vel</a:t>
            </a:r>
            <a:r>
              <a:rPr lang="de-DE" dirty="0"/>
              <a:t> </a:t>
            </a:r>
            <a:r>
              <a:rPr lang="de-DE" dirty="0" err="1"/>
              <a:t>augue</a:t>
            </a:r>
            <a:r>
              <a:rPr lang="de-DE" dirty="0"/>
              <a:t>. </a:t>
            </a:r>
            <a:r>
              <a:rPr lang="de-DE" dirty="0" err="1"/>
              <a:t>Curabitur</a:t>
            </a:r>
            <a:r>
              <a:rPr lang="de-DE" dirty="0"/>
              <a:t> </a:t>
            </a:r>
            <a:r>
              <a:rPr lang="de-DE" dirty="0" err="1"/>
              <a:t>ullamcorper</a:t>
            </a:r>
            <a:r>
              <a:rPr lang="de-DE" dirty="0"/>
              <a:t> </a:t>
            </a:r>
            <a:r>
              <a:rPr lang="de-DE" dirty="0" err="1"/>
              <a:t>ultricies</a:t>
            </a:r>
            <a:r>
              <a:rPr lang="de-DE" dirty="0"/>
              <a:t> nisi. Nam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dui</a:t>
            </a:r>
            <a:r>
              <a:rPr lang="de-DE" dirty="0"/>
              <a:t>. </a:t>
            </a:r>
          </a:p>
          <a:p>
            <a:pPr lvl="0"/>
            <a:r>
              <a:rPr lang="de-DE" dirty="0" err="1"/>
              <a:t>Etiam</a:t>
            </a:r>
            <a:r>
              <a:rPr lang="de-DE" dirty="0"/>
              <a:t> </a:t>
            </a:r>
            <a:r>
              <a:rPr lang="de-DE" dirty="0" err="1"/>
              <a:t>rhoncus</a:t>
            </a:r>
            <a:r>
              <a:rPr lang="de-DE" dirty="0"/>
              <a:t>. Maecenas </a:t>
            </a:r>
            <a:r>
              <a:rPr lang="de-DE" dirty="0" err="1"/>
              <a:t>tempus</a:t>
            </a:r>
            <a:r>
              <a:rPr lang="de-DE" dirty="0"/>
              <a:t>, </a:t>
            </a:r>
            <a:r>
              <a:rPr lang="de-DE" dirty="0" err="1"/>
              <a:t>tellus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condimentum</a:t>
            </a:r>
            <a:r>
              <a:rPr lang="de-DE" dirty="0"/>
              <a:t> </a:t>
            </a:r>
            <a:r>
              <a:rPr lang="de-DE" dirty="0" err="1"/>
              <a:t>rhoncus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 quam </a:t>
            </a:r>
            <a:r>
              <a:rPr lang="de-DE" dirty="0" err="1"/>
              <a:t>semper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,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sem</a:t>
            </a:r>
            <a:r>
              <a:rPr lang="de-DE" dirty="0"/>
              <a:t> </a:t>
            </a:r>
            <a:r>
              <a:rPr lang="de-DE" dirty="0" err="1"/>
              <a:t>neque</a:t>
            </a:r>
            <a:r>
              <a:rPr lang="de-DE" dirty="0"/>
              <a:t> sed </a:t>
            </a:r>
            <a:r>
              <a:rPr lang="de-DE" dirty="0" err="1"/>
              <a:t>ipsum</a:t>
            </a:r>
            <a:r>
              <a:rPr lang="de-DE" dirty="0"/>
              <a:t>. </a:t>
            </a:r>
          </a:p>
          <a:p>
            <a:pPr lvl="0"/>
            <a:r>
              <a:rPr lang="de-DE" dirty="0"/>
              <a:t>Nam quam </a:t>
            </a:r>
            <a:r>
              <a:rPr lang="de-DE" dirty="0" err="1"/>
              <a:t>nunc</a:t>
            </a:r>
            <a:r>
              <a:rPr lang="de-DE" dirty="0"/>
              <a:t>, </a:t>
            </a:r>
            <a:r>
              <a:rPr lang="de-DE" dirty="0" err="1"/>
              <a:t>blandit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luctus</a:t>
            </a:r>
            <a:r>
              <a:rPr lang="de-DE" dirty="0"/>
              <a:t> </a:t>
            </a:r>
            <a:r>
              <a:rPr lang="de-DE" dirty="0" err="1"/>
              <a:t>pulvinar</a:t>
            </a:r>
            <a:r>
              <a:rPr lang="de-DE" dirty="0"/>
              <a:t>, </a:t>
            </a:r>
            <a:r>
              <a:rPr lang="de-DE" dirty="0" err="1"/>
              <a:t>hendrerit</a:t>
            </a:r>
            <a:r>
              <a:rPr lang="de-DE" dirty="0"/>
              <a:t> </a:t>
            </a:r>
            <a:r>
              <a:rPr lang="de-DE" dirty="0" err="1"/>
              <a:t>id</a:t>
            </a:r>
            <a:r>
              <a:rPr lang="de-DE" dirty="0"/>
              <a:t>, </a:t>
            </a:r>
            <a:r>
              <a:rPr lang="de-DE" dirty="0" err="1"/>
              <a:t>lorem</a:t>
            </a:r>
            <a:r>
              <a:rPr lang="de-DE" dirty="0"/>
              <a:t>. Maecenas </a:t>
            </a:r>
            <a:r>
              <a:rPr lang="de-DE" dirty="0" err="1"/>
              <a:t>nec</a:t>
            </a:r>
            <a:r>
              <a:rPr lang="de-DE" dirty="0"/>
              <a:t> </a:t>
            </a:r>
            <a:r>
              <a:rPr lang="de-DE" dirty="0" err="1"/>
              <a:t>odio</a:t>
            </a:r>
            <a:r>
              <a:rPr lang="de-DE" dirty="0"/>
              <a:t> et ante </a:t>
            </a:r>
            <a:r>
              <a:rPr lang="de-DE" dirty="0" err="1"/>
              <a:t>tincidunt</a:t>
            </a:r>
            <a:r>
              <a:rPr lang="de-DE" dirty="0"/>
              <a:t> </a:t>
            </a:r>
            <a:r>
              <a:rPr lang="de-DE" dirty="0" err="1"/>
              <a:t>tempus</a:t>
            </a:r>
            <a:r>
              <a:rPr lang="de-DE" dirty="0"/>
              <a:t>.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0C64459B-50DB-497C-A166-23F69CA22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198C7BC6-CB0B-428A-8441-2A3B38B80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6622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ulletpoints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798" y="2436262"/>
            <a:ext cx="10801877" cy="3693076"/>
          </a:xfrm>
        </p:spPr>
        <p:txBody>
          <a:bodyPr/>
          <a:lstStyle>
            <a:lvl1pPr marL="216000" marR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1800">
                <a:latin typeface="+mn-lt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 err="1"/>
              <a:t>Bulletpoint</a:t>
            </a:r>
            <a:r>
              <a:rPr lang="de-DE" dirty="0"/>
              <a:t> 1,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</a:t>
            </a:r>
            <a:r>
              <a:rPr lang="de-DE" dirty="0"/>
              <a:t>10 </a:t>
            </a:r>
            <a:r>
              <a:rPr lang="de-DE" dirty="0" err="1"/>
              <a:t>pt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2,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3,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4,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8707E1B1-114C-4A59-B6F5-0CAAC9E226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099B41C8-6456-4D0A-A57A-67E2F174A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108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ulletpoints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A707454A-6DA1-4D87-B7E7-B3A81FC562BA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A5FA48ED-761F-468B-8862-9A07990C70FE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6" name="Grafik 8">
              <a:extLst>
                <a:ext uri="{FF2B5EF4-FFF2-40B4-BE49-F238E27FC236}">
                  <a16:creationId xmlns:a16="http://schemas.microsoft.com/office/drawing/2014/main" id="{D43E770D-79E3-4539-8049-B540176B0633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5629DBBD-1A16-4403-A539-829FE4B821E4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D933D56C-F769-48F9-BE16-425DAB3E20F2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14312FC0-BD82-4080-A551-EF3619339659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798" y="2436262"/>
            <a:ext cx="10801877" cy="3693076"/>
          </a:xfrm>
        </p:spPr>
        <p:txBody>
          <a:bodyPr/>
          <a:lstStyle>
            <a:lvl1pPr marL="216000" marR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 err="1"/>
              <a:t>Bulletpoint</a:t>
            </a:r>
            <a:r>
              <a:rPr lang="de-DE" dirty="0"/>
              <a:t> 1,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</a:t>
            </a:r>
            <a:r>
              <a:rPr lang="de-DE" dirty="0"/>
              <a:t>10 </a:t>
            </a:r>
            <a:r>
              <a:rPr lang="de-DE" dirty="0" err="1"/>
              <a:t>pt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2,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3,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4,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644AEC75-2225-4D77-954E-05B53CCAE2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85463BCE-92B2-4E7E-A7D4-118F851FAE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9909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vels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88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DE048B58-9341-49AC-B58A-4E000B5424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CA66F77-BCA0-4E5D-BD0E-FA76A7E4FF4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4800" y="2437200"/>
            <a:ext cx="10800000" cy="369252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 dirty="0"/>
              <a:t>Level 1, Px Grotesk Regular, 28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</a:t>
            </a:r>
            <a:r>
              <a:rPr lang="de-DE" dirty="0"/>
              <a:t>6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Level 2, Px Grotesk Regular, 24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sp. between two paragraphs 6 </a:t>
            </a:r>
            <a:r>
              <a:rPr lang="en-US" dirty="0" err="1"/>
              <a:t>pt</a:t>
            </a:r>
            <a:endParaRPr lang="de-DE" dirty="0"/>
          </a:p>
          <a:p>
            <a:pPr lvl="2"/>
            <a:r>
              <a:rPr lang="de-DE" dirty="0"/>
              <a:t>Level 3, Px Grotesk Regular, 20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6 </a:t>
            </a:r>
            <a:r>
              <a:rPr lang="en-US" dirty="0" err="1"/>
              <a:t>pt</a:t>
            </a:r>
            <a:endParaRPr lang="de-DE" dirty="0"/>
          </a:p>
          <a:p>
            <a:pPr lvl="3"/>
            <a:r>
              <a:rPr lang="de-DE" dirty="0"/>
              <a:t>Level 4,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6 </a:t>
            </a:r>
            <a:r>
              <a:rPr lang="en-US" dirty="0" err="1"/>
              <a:t>pt</a:t>
            </a:r>
            <a:endParaRPr lang="de-DE" dirty="0"/>
          </a:p>
          <a:p>
            <a:pPr lvl="4"/>
            <a:r>
              <a:rPr lang="de-DE" dirty="0"/>
              <a:t>Level 5, Px Grotesk Regular, 16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6 </a:t>
            </a:r>
            <a:r>
              <a:rPr lang="en-US" dirty="0" err="1"/>
              <a:t>pt</a:t>
            </a:r>
            <a:endParaRPr lang="de-DE" dirty="0"/>
          </a:p>
          <a:p>
            <a:pPr lvl="4"/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E5911389-7434-471A-8B9D-856D02BEA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CA958862-39B6-4BE1-A85A-467BF371FA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3567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vels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9531AEE0-D29B-40CB-A607-AA44BA1BE001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C7634748-E4B5-4C7C-B928-BEF0DD752998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6" name="Grafik 8">
              <a:extLst>
                <a:ext uri="{FF2B5EF4-FFF2-40B4-BE49-F238E27FC236}">
                  <a16:creationId xmlns:a16="http://schemas.microsoft.com/office/drawing/2014/main" id="{6229C4BA-0A7C-4BA6-AA7C-C063797C5A56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36F2396B-95A3-43DF-9AF4-4B53E04866B6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270DDCC6-9A00-4FED-9FC0-3CA6AC896474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D89ADE41-8B3B-40D8-BD84-75A518771A2D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88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DE048B58-9341-49AC-B58A-4E000B5424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CA66F77-BCA0-4E5D-BD0E-FA76A7E4FF4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4800" y="2437200"/>
            <a:ext cx="10800000" cy="36925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Level 1, Px Grotesk Regular, 28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</a:t>
            </a:r>
            <a:r>
              <a:rPr lang="de-DE" dirty="0"/>
              <a:t>6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Level 2, Px Grotesk Regular, 24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sp. between two paragraphs 6 </a:t>
            </a:r>
            <a:r>
              <a:rPr lang="en-US" dirty="0" err="1"/>
              <a:t>pt</a:t>
            </a:r>
            <a:endParaRPr lang="de-DE" dirty="0"/>
          </a:p>
          <a:p>
            <a:pPr lvl="2"/>
            <a:r>
              <a:rPr lang="de-DE" dirty="0"/>
              <a:t>Level 3, Px Grotesk Regular, 20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6 </a:t>
            </a:r>
            <a:r>
              <a:rPr lang="en-US" dirty="0" err="1"/>
              <a:t>pt</a:t>
            </a:r>
            <a:endParaRPr lang="de-DE" dirty="0"/>
          </a:p>
          <a:p>
            <a:pPr lvl="3"/>
            <a:r>
              <a:rPr lang="de-DE" dirty="0"/>
              <a:t>Level 4,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6 </a:t>
            </a:r>
            <a:r>
              <a:rPr lang="en-US" dirty="0" err="1"/>
              <a:t>pt</a:t>
            </a:r>
            <a:endParaRPr lang="de-DE" dirty="0"/>
          </a:p>
          <a:p>
            <a:pPr lvl="4"/>
            <a:r>
              <a:rPr lang="de-DE" dirty="0"/>
              <a:t>Level 5, Px Grotesk Regular, 16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6 </a:t>
            </a:r>
            <a:r>
              <a:rPr lang="en-US" dirty="0" err="1"/>
              <a:t>pt</a:t>
            </a:r>
            <a:endParaRPr lang="de-DE" dirty="0"/>
          </a:p>
          <a:p>
            <a:pPr lvl="4"/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CE9919E4-0140-4FE6-B963-6D458B2531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243A2C5C-75FB-45EF-8A41-7B6E41D42D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5570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5400675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799" y="2436262"/>
            <a:ext cx="5401202" cy="369307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None/>
              <a:defRPr sz="1800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/>
              <a:t>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10 </a:t>
            </a:r>
            <a:r>
              <a:rPr lang="en-US" dirty="0" err="1"/>
              <a:t>pt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540000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8" name="Bildplatzhalter 9">
            <a:extLst>
              <a:ext uri="{FF2B5EF4-FFF2-40B4-BE49-F238E27FC236}">
                <a16:creationId xmlns:a16="http://schemas.microsoft.com/office/drawing/2014/main" id="{9BB308EB-12E9-4055-8CBD-F493C15ADC4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0"/>
            <a:ext cx="5400000" cy="6858000"/>
          </a:xfrm>
        </p:spPr>
        <p:txBody>
          <a:bodyPr tIns="1080000" anchor="t"/>
          <a:lstStyle>
            <a:lvl1pPr marL="0" indent="0" algn="ctr">
              <a:buFontTx/>
              <a:buNone/>
              <a:defRPr/>
            </a:lvl1pPr>
          </a:lstStyle>
          <a:p>
            <a:r>
              <a:rPr lang="de-DE"/>
              <a:t>Image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C8375097-B1BF-44E9-A8F1-177C6E56EA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1341" y="6469200"/>
            <a:ext cx="440466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0564C6C1-6A5A-41FC-BE2F-0A76A6E58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428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x animate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107FB2ED-8834-43E2-A11A-38EDFA1F1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8C7870C-2591-4ACE-8A17-3BF75FB952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" y="0"/>
            <a:ext cx="12191996" cy="68580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8CF8228F-5AC1-49BD-A485-1CE2C20026F4}"/>
              </a:ext>
            </a:extLst>
          </p:cNvPr>
          <p:cNvSpPr/>
          <p:nvPr userDrawn="1"/>
        </p:nvSpPr>
        <p:spPr>
          <a:xfrm>
            <a:off x="0" y="0"/>
            <a:ext cx="12209738" cy="6858000"/>
          </a:xfrm>
          <a:prstGeom prst="rect">
            <a:avLst/>
          </a:prstGeom>
          <a:gradFill flip="none" rotWithShape="1">
            <a:gsLst>
              <a:gs pos="70000">
                <a:schemeClr val="accent2">
                  <a:lumMod val="60000"/>
                  <a:lumOff val="40000"/>
                  <a:alpha val="0"/>
                </a:schemeClr>
              </a:gs>
              <a:gs pos="30000">
                <a:schemeClr val="accent2">
                  <a:lumMod val="60000"/>
                  <a:lumOff val="40000"/>
                  <a:alpha val="0"/>
                </a:schemeClr>
              </a:gs>
              <a:gs pos="0">
                <a:schemeClr val="accent2">
                  <a:lumMod val="60000"/>
                  <a:lumOff val="40000"/>
                  <a:alpha val="50000"/>
                </a:schemeClr>
              </a:gs>
              <a:gs pos="100000">
                <a:schemeClr val="accent2">
                  <a:lumMod val="60000"/>
                  <a:lumOff val="40000"/>
                  <a:alpha val="5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598400"/>
            <a:ext cx="10819090" cy="184665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dirty="0"/>
              <a:t>Title, Px Grotesk Light, </a:t>
            </a:r>
            <a:br>
              <a:rPr lang="de-DE" dirty="0"/>
            </a:br>
            <a:r>
              <a:rPr lang="de-DE" dirty="0"/>
              <a:t>60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5" y="3780000"/>
            <a:ext cx="1080187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Subheadline</a:t>
            </a:r>
            <a:r>
              <a:rPr lang="en-US" dirty="0"/>
              <a:t>, Px </a:t>
            </a:r>
            <a:r>
              <a:rPr lang="en-US" dirty="0" err="1"/>
              <a:t>Grotesk</a:t>
            </a:r>
            <a:r>
              <a:rPr lang="en-US" dirty="0"/>
              <a:t> Regular,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9" name="Textplatzhalter 53">
            <a:extLst>
              <a:ext uri="{FF2B5EF4-FFF2-40B4-BE49-F238E27FC236}">
                <a16:creationId xmlns:a16="http://schemas.microsoft.com/office/drawing/2014/main" id="{5221A316-E296-4ED7-91EC-891F045BBE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00" y="1080000"/>
            <a:ext cx="7420500" cy="230832"/>
          </a:xfrm>
        </p:spPr>
        <p:txBody>
          <a:bodyPr wrap="square">
            <a:spAutoFit/>
          </a:bodyPr>
          <a:lstStyle>
            <a:lvl1pPr marL="0" indent="0">
              <a:buNone/>
              <a:defRPr sz="1500">
                <a:solidFill>
                  <a:schemeClr val="tx1"/>
                </a:solidFill>
                <a:latin typeface="+mj-lt"/>
                <a:ea typeface="Roboto Mono Light" pitchFamily="2" charset="0"/>
              </a:defRPr>
            </a:lvl1pPr>
          </a:lstStyle>
          <a:p>
            <a:pPr lvl="0"/>
            <a:r>
              <a:rPr lang="de-DE" dirty="0"/>
              <a:t>DD.MM.YYYY, Px Grotesk Light, 15 </a:t>
            </a:r>
            <a:r>
              <a:rPr lang="de-DE" dirty="0" err="1"/>
              <a:t>pt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33F9DF3-D453-486F-B6CE-134A1A79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0160" t="72045"/>
          <a:stretch/>
        </p:blipFill>
        <p:spPr>
          <a:xfrm>
            <a:off x="667904" y="6051634"/>
            <a:ext cx="2366105" cy="32201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2A4D576-FE2A-4894-94DD-88518D86F521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596316" y="5861828"/>
            <a:ext cx="592096" cy="444072"/>
          </a:xfrm>
          <a:prstGeom prst="rect">
            <a:avLst/>
          </a:prstGeom>
        </p:spPr>
      </p:pic>
      <p:grpSp>
        <p:nvGrpSpPr>
          <p:cNvPr id="18" name="Grafik 15">
            <a:extLst>
              <a:ext uri="{FF2B5EF4-FFF2-40B4-BE49-F238E27FC236}">
                <a16:creationId xmlns:a16="http://schemas.microsoft.com/office/drawing/2014/main" id="{BBF63CE1-D3EC-45ED-BCC8-17E3DC86228C}"/>
              </a:ext>
            </a:extLst>
          </p:cNvPr>
          <p:cNvGrpSpPr/>
          <p:nvPr userDrawn="1"/>
        </p:nvGrpSpPr>
        <p:grpSpPr>
          <a:xfrm>
            <a:off x="8408678" y="5863987"/>
            <a:ext cx="3083670" cy="554319"/>
            <a:chOff x="8408678" y="5863987"/>
            <a:chExt cx="3083670" cy="554319"/>
          </a:xfrm>
          <a:solidFill>
            <a:schemeClr val="tx1"/>
          </a:solidFill>
        </p:grpSpPr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629CE5F3-10E2-42F7-8A6C-AE31941C507F}"/>
                </a:ext>
              </a:extLst>
            </p:cNvPr>
            <p:cNvSpPr/>
            <p:nvPr/>
          </p:nvSpPr>
          <p:spPr>
            <a:xfrm>
              <a:off x="8408678" y="5863993"/>
              <a:ext cx="1798903" cy="554313"/>
            </a:xfrm>
            <a:custGeom>
              <a:avLst/>
              <a:gdLst>
                <a:gd name="connsiteX0" fmla="*/ 1032617 w 1798902"/>
                <a:gd name="connsiteY0" fmla="*/ 216856 h 554313"/>
                <a:gd name="connsiteX1" fmla="*/ 1023217 w 1798902"/>
                <a:gd name="connsiteY1" fmla="*/ 165991 h 554313"/>
                <a:gd name="connsiteX2" fmla="*/ 996736 w 1798902"/>
                <a:gd name="connsiteY2" fmla="*/ 130752 h 554313"/>
                <a:gd name="connsiteX3" fmla="*/ 956554 w 1798902"/>
                <a:gd name="connsiteY3" fmla="*/ 110182 h 554313"/>
                <a:gd name="connsiteX4" fmla="*/ 906650 w 1798902"/>
                <a:gd name="connsiteY4" fmla="*/ 103326 h 554313"/>
                <a:gd name="connsiteX5" fmla="*/ 856709 w 1798902"/>
                <a:gd name="connsiteY5" fmla="*/ 111139 h 554313"/>
                <a:gd name="connsiteX6" fmla="*/ 816310 w 1798902"/>
                <a:gd name="connsiteY6" fmla="*/ 133303 h 554313"/>
                <a:gd name="connsiteX7" fmla="*/ 788950 w 1798902"/>
                <a:gd name="connsiteY7" fmla="*/ 167266 h 554313"/>
                <a:gd name="connsiteX8" fmla="*/ 778768 w 1798902"/>
                <a:gd name="connsiteY8" fmla="*/ 210478 h 554313"/>
                <a:gd name="connsiteX9" fmla="*/ 837447 w 1798902"/>
                <a:gd name="connsiteY9" fmla="*/ 210478 h 554313"/>
                <a:gd name="connsiteX10" fmla="*/ 856111 w 1798902"/>
                <a:gd name="connsiteY10" fmla="*/ 164237 h 554313"/>
                <a:gd name="connsiteX11" fmla="*/ 906012 w 1798902"/>
                <a:gd name="connsiteY11" fmla="*/ 150205 h 554313"/>
                <a:gd name="connsiteX12" fmla="*/ 934394 w 1798902"/>
                <a:gd name="connsiteY12" fmla="*/ 153234 h 554313"/>
                <a:gd name="connsiteX13" fmla="*/ 956248 w 1798902"/>
                <a:gd name="connsiteY13" fmla="*/ 163758 h 554313"/>
                <a:gd name="connsiteX14" fmla="*/ 970278 w 1798902"/>
                <a:gd name="connsiteY14" fmla="*/ 184009 h 554313"/>
                <a:gd name="connsiteX15" fmla="*/ 975214 w 1798902"/>
                <a:gd name="connsiteY15" fmla="*/ 216218 h 554313"/>
                <a:gd name="connsiteX16" fmla="*/ 975214 w 1798902"/>
                <a:gd name="connsiteY16" fmla="*/ 243006 h 554313"/>
                <a:gd name="connsiteX17" fmla="*/ 866799 w 1798902"/>
                <a:gd name="connsiteY17" fmla="*/ 253052 h 554313"/>
                <a:gd name="connsiteX18" fmla="*/ 792176 w 1798902"/>
                <a:gd name="connsiteY18" fmla="*/ 285528 h 554313"/>
                <a:gd name="connsiteX19" fmla="*/ 767287 w 1798902"/>
                <a:gd name="connsiteY19" fmla="*/ 352710 h 554313"/>
                <a:gd name="connsiteX20" fmla="*/ 774469 w 1798902"/>
                <a:gd name="connsiteY20" fmla="*/ 390659 h 554313"/>
                <a:gd name="connsiteX21" fmla="*/ 794715 w 1798902"/>
                <a:gd name="connsiteY21" fmla="*/ 421912 h 554313"/>
                <a:gd name="connsiteX22" fmla="*/ 829475 w 1798902"/>
                <a:gd name="connsiteY22" fmla="*/ 444556 h 554313"/>
                <a:gd name="connsiteX23" fmla="*/ 874442 w 1798902"/>
                <a:gd name="connsiteY23" fmla="*/ 452209 h 554313"/>
                <a:gd name="connsiteX24" fmla="*/ 938541 w 1798902"/>
                <a:gd name="connsiteY24" fmla="*/ 435148 h 554313"/>
                <a:gd name="connsiteX25" fmla="*/ 979043 w 1798902"/>
                <a:gd name="connsiteY25" fmla="*/ 382687 h 554313"/>
                <a:gd name="connsiteX26" fmla="*/ 981594 w 1798902"/>
                <a:gd name="connsiteY26" fmla="*/ 382687 h 554313"/>
                <a:gd name="connsiteX27" fmla="*/ 982870 w 1798902"/>
                <a:gd name="connsiteY27" fmla="*/ 444237 h 554313"/>
                <a:gd name="connsiteX28" fmla="*/ 1082367 w 1798902"/>
                <a:gd name="connsiteY28" fmla="*/ 444237 h 554313"/>
                <a:gd name="connsiteX29" fmla="*/ 1082367 w 1798902"/>
                <a:gd name="connsiteY29" fmla="*/ 393849 h 554313"/>
                <a:gd name="connsiteX30" fmla="*/ 1032617 w 1798902"/>
                <a:gd name="connsiteY30" fmla="*/ 393849 h 554313"/>
                <a:gd name="connsiteX31" fmla="*/ 1032617 w 1798902"/>
                <a:gd name="connsiteY31" fmla="*/ 216856 h 554313"/>
                <a:gd name="connsiteX32" fmla="*/ 975214 w 1798902"/>
                <a:gd name="connsiteY32" fmla="*/ 303159 h 554313"/>
                <a:gd name="connsiteX33" fmla="*/ 952252 w 1798902"/>
                <a:gd name="connsiteY33" fmla="*/ 376597 h 554313"/>
                <a:gd name="connsiteX34" fmla="*/ 889429 w 1798902"/>
                <a:gd name="connsiteY34" fmla="*/ 405011 h 554313"/>
                <a:gd name="connsiteX35" fmla="*/ 845419 w 1798902"/>
                <a:gd name="connsiteY35" fmla="*/ 394322 h 554313"/>
                <a:gd name="connsiteX36" fmla="*/ 829475 w 1798902"/>
                <a:gd name="connsiteY36" fmla="*/ 360671 h 554313"/>
                <a:gd name="connsiteX37" fmla="*/ 829475 w 1798902"/>
                <a:gd name="connsiteY37" fmla="*/ 331311 h 554313"/>
                <a:gd name="connsiteX38" fmla="*/ 834092 w 1798902"/>
                <a:gd name="connsiteY38" fmla="*/ 308671 h 554313"/>
                <a:gd name="connsiteX39" fmla="*/ 856900 w 1798902"/>
                <a:gd name="connsiteY39" fmla="*/ 299096 h 554313"/>
                <a:gd name="connsiteX40" fmla="*/ 975214 w 1798902"/>
                <a:gd name="connsiteY40" fmla="*/ 288158 h 554313"/>
                <a:gd name="connsiteX41" fmla="*/ 975214 w 1798902"/>
                <a:gd name="connsiteY41" fmla="*/ 303159 h 554313"/>
                <a:gd name="connsiteX42" fmla="*/ 1741547 w 1798902"/>
                <a:gd name="connsiteY42" fmla="*/ 0 h 554313"/>
                <a:gd name="connsiteX43" fmla="*/ 1741547 w 1798902"/>
                <a:gd name="connsiteY43" fmla="*/ 165512 h 554313"/>
                <a:gd name="connsiteX44" fmla="*/ 1699208 w 1798902"/>
                <a:gd name="connsiteY44" fmla="*/ 119271 h 554313"/>
                <a:gd name="connsiteX45" fmla="*/ 1635224 w 1798902"/>
                <a:gd name="connsiteY45" fmla="*/ 103326 h 554313"/>
                <a:gd name="connsiteX46" fmla="*/ 1577094 w 1798902"/>
                <a:gd name="connsiteY46" fmla="*/ 117038 h 554313"/>
                <a:gd name="connsiteX47" fmla="*/ 1535889 w 1798902"/>
                <a:gd name="connsiteY47" fmla="*/ 154191 h 554313"/>
                <a:gd name="connsiteX48" fmla="*/ 1511476 w 1798902"/>
                <a:gd name="connsiteY48" fmla="*/ 209681 h 554313"/>
                <a:gd name="connsiteX49" fmla="*/ 1503323 w 1798902"/>
                <a:gd name="connsiteY49" fmla="*/ 277768 h 554313"/>
                <a:gd name="connsiteX50" fmla="*/ 1511476 w 1798902"/>
                <a:gd name="connsiteY50" fmla="*/ 345854 h 554313"/>
                <a:gd name="connsiteX51" fmla="*/ 1536221 w 1798902"/>
                <a:gd name="connsiteY51" fmla="*/ 401183 h 554313"/>
                <a:gd name="connsiteX52" fmla="*/ 1577884 w 1798902"/>
                <a:gd name="connsiteY52" fmla="*/ 438495 h 554313"/>
                <a:gd name="connsiteX53" fmla="*/ 1636819 w 1798902"/>
                <a:gd name="connsiteY53" fmla="*/ 452209 h 554313"/>
                <a:gd name="connsiteX54" fmla="*/ 1699846 w 1798902"/>
                <a:gd name="connsiteY54" fmla="*/ 436105 h 554313"/>
                <a:gd name="connsiteX55" fmla="*/ 1741547 w 1798902"/>
                <a:gd name="connsiteY55" fmla="*/ 390021 h 554313"/>
                <a:gd name="connsiteX56" fmla="*/ 1741547 w 1798902"/>
                <a:gd name="connsiteY56" fmla="*/ 444237 h 554313"/>
                <a:gd name="connsiteX57" fmla="*/ 1800226 w 1798902"/>
                <a:gd name="connsiteY57" fmla="*/ 444237 h 554313"/>
                <a:gd name="connsiteX58" fmla="*/ 1800226 w 1798902"/>
                <a:gd name="connsiteY58" fmla="*/ 0 h 554313"/>
                <a:gd name="connsiteX59" fmla="*/ 1741547 w 1798902"/>
                <a:gd name="connsiteY59" fmla="*/ 0 h 554313"/>
                <a:gd name="connsiteX60" fmla="*/ 1741547 w 1798902"/>
                <a:gd name="connsiteY60" fmla="*/ 305831 h 554313"/>
                <a:gd name="connsiteX61" fmla="*/ 1718151 w 1798902"/>
                <a:gd name="connsiteY61" fmla="*/ 376948 h 554313"/>
                <a:gd name="connsiteX62" fmla="*/ 1650507 w 1798902"/>
                <a:gd name="connsiteY62" fmla="*/ 405011 h 554313"/>
                <a:gd name="connsiteX63" fmla="*/ 1616764 w 1798902"/>
                <a:gd name="connsiteY63" fmla="*/ 399429 h 554313"/>
                <a:gd name="connsiteX64" fmla="*/ 1590029 w 1798902"/>
                <a:gd name="connsiteY64" fmla="*/ 384122 h 554313"/>
                <a:gd name="connsiteX65" fmla="*/ 1572042 w 1798902"/>
                <a:gd name="connsiteY65" fmla="*/ 360365 h 554313"/>
                <a:gd name="connsiteX66" fmla="*/ 1565511 w 1798902"/>
                <a:gd name="connsiteY66" fmla="*/ 329431 h 554313"/>
                <a:gd name="connsiteX67" fmla="*/ 1565511 w 1798902"/>
                <a:gd name="connsiteY67" fmla="*/ 226105 h 554313"/>
                <a:gd name="connsiteX68" fmla="*/ 1572042 w 1798902"/>
                <a:gd name="connsiteY68" fmla="*/ 195171 h 554313"/>
                <a:gd name="connsiteX69" fmla="*/ 1590029 w 1798902"/>
                <a:gd name="connsiteY69" fmla="*/ 171253 h 554313"/>
                <a:gd name="connsiteX70" fmla="*/ 1616918 w 1798902"/>
                <a:gd name="connsiteY70" fmla="*/ 155786 h 554313"/>
                <a:gd name="connsiteX71" fmla="*/ 1650507 w 1798902"/>
                <a:gd name="connsiteY71" fmla="*/ 150205 h 554313"/>
                <a:gd name="connsiteX72" fmla="*/ 1718151 w 1798902"/>
                <a:gd name="connsiteY72" fmla="*/ 178428 h 554313"/>
                <a:gd name="connsiteX73" fmla="*/ 1741547 w 1798902"/>
                <a:gd name="connsiteY73" fmla="*/ 249704 h 554313"/>
                <a:gd name="connsiteX74" fmla="*/ 1741547 w 1798902"/>
                <a:gd name="connsiteY74" fmla="*/ 305831 h 554313"/>
                <a:gd name="connsiteX75" fmla="*/ 655671 w 1798902"/>
                <a:gd name="connsiteY75" fmla="*/ 111298 h 554313"/>
                <a:gd name="connsiteX76" fmla="*/ 566377 w 1798902"/>
                <a:gd name="connsiteY76" fmla="*/ 371844 h 554313"/>
                <a:gd name="connsiteX77" fmla="*/ 563506 w 1798902"/>
                <a:gd name="connsiteY77" fmla="*/ 371844 h 554313"/>
                <a:gd name="connsiteX78" fmla="*/ 476764 w 1798902"/>
                <a:gd name="connsiteY78" fmla="*/ 111298 h 554313"/>
                <a:gd name="connsiteX79" fmla="*/ 413301 w 1798902"/>
                <a:gd name="connsiteY79" fmla="*/ 111298 h 554313"/>
                <a:gd name="connsiteX80" fmla="*/ 537038 w 1798902"/>
                <a:gd name="connsiteY80" fmla="*/ 444237 h 554313"/>
                <a:gd name="connsiteX81" fmla="*/ 515990 w 1798902"/>
                <a:gd name="connsiteY81" fmla="*/ 504829 h 554313"/>
                <a:gd name="connsiteX82" fmla="*/ 439453 w 1798902"/>
                <a:gd name="connsiteY82" fmla="*/ 504829 h 554313"/>
                <a:gd name="connsiteX83" fmla="*/ 439453 w 1798902"/>
                <a:gd name="connsiteY83" fmla="*/ 555217 h 554313"/>
                <a:gd name="connsiteX84" fmla="*/ 553301 w 1798902"/>
                <a:gd name="connsiteY84" fmla="*/ 555217 h 554313"/>
                <a:gd name="connsiteX85" fmla="*/ 716583 w 1798902"/>
                <a:gd name="connsiteY85" fmla="*/ 111298 h 554313"/>
                <a:gd name="connsiteX86" fmla="*/ 655671 w 1798902"/>
                <a:gd name="connsiteY86" fmla="*/ 111298 h 554313"/>
                <a:gd name="connsiteX87" fmla="*/ 333898 w 1798902"/>
                <a:gd name="connsiteY87" fmla="*/ 444242 h 554313"/>
                <a:gd name="connsiteX88" fmla="*/ 333898 w 1798902"/>
                <a:gd name="connsiteY88" fmla="*/ 0 h 554313"/>
                <a:gd name="connsiteX89" fmla="*/ 271710 w 1798902"/>
                <a:gd name="connsiteY89" fmla="*/ 0 h 554313"/>
                <a:gd name="connsiteX90" fmla="*/ 271710 w 1798902"/>
                <a:gd name="connsiteY90" fmla="*/ 188157 h 554313"/>
                <a:gd name="connsiteX91" fmla="*/ 62188 w 1798902"/>
                <a:gd name="connsiteY91" fmla="*/ 188157 h 554313"/>
                <a:gd name="connsiteX92" fmla="*/ 62188 w 1798902"/>
                <a:gd name="connsiteY92" fmla="*/ 0 h 554313"/>
                <a:gd name="connsiteX93" fmla="*/ 0 w 1798902"/>
                <a:gd name="connsiteY93" fmla="*/ 0 h 554313"/>
                <a:gd name="connsiteX94" fmla="*/ 0 w 1798902"/>
                <a:gd name="connsiteY94" fmla="*/ 444242 h 554313"/>
                <a:gd name="connsiteX95" fmla="*/ 62188 w 1798902"/>
                <a:gd name="connsiteY95" fmla="*/ 444242 h 554313"/>
                <a:gd name="connsiteX96" fmla="*/ 62188 w 1798902"/>
                <a:gd name="connsiteY96" fmla="*/ 243648 h 554313"/>
                <a:gd name="connsiteX97" fmla="*/ 271710 w 1798902"/>
                <a:gd name="connsiteY97" fmla="*/ 243648 h 554313"/>
                <a:gd name="connsiteX98" fmla="*/ 271710 w 1798902"/>
                <a:gd name="connsiteY98" fmla="*/ 444242 h 554313"/>
                <a:gd name="connsiteX99" fmla="*/ 333898 w 1798902"/>
                <a:gd name="connsiteY99" fmla="*/ 444242 h 554313"/>
                <a:gd name="connsiteX100" fmla="*/ 1289656 w 1798902"/>
                <a:gd name="connsiteY100" fmla="*/ 150205 h 554313"/>
                <a:gd name="connsiteX101" fmla="*/ 1341639 w 1798902"/>
                <a:gd name="connsiteY101" fmla="*/ 171093 h 554313"/>
                <a:gd name="connsiteX102" fmla="*/ 1355669 w 1798902"/>
                <a:gd name="connsiteY102" fmla="*/ 228656 h 554313"/>
                <a:gd name="connsiteX103" fmla="*/ 1355669 w 1798902"/>
                <a:gd name="connsiteY103" fmla="*/ 444237 h 554313"/>
                <a:gd name="connsiteX104" fmla="*/ 1414348 w 1798902"/>
                <a:gd name="connsiteY104" fmla="*/ 444237 h 554313"/>
                <a:gd name="connsiteX105" fmla="*/ 1414348 w 1798902"/>
                <a:gd name="connsiteY105" fmla="*/ 222278 h 554313"/>
                <a:gd name="connsiteX106" fmla="*/ 1406389 w 1798902"/>
                <a:gd name="connsiteY106" fmla="*/ 167586 h 554313"/>
                <a:gd name="connsiteX107" fmla="*/ 1384143 w 1798902"/>
                <a:gd name="connsiteY107" fmla="*/ 130752 h 554313"/>
                <a:gd name="connsiteX108" fmla="*/ 1350121 w 1798902"/>
                <a:gd name="connsiteY108" fmla="*/ 109864 h 554313"/>
                <a:gd name="connsiteX109" fmla="*/ 1306239 w 1798902"/>
                <a:gd name="connsiteY109" fmla="*/ 103326 h 554313"/>
                <a:gd name="connsiteX110" fmla="*/ 1244373 w 1798902"/>
                <a:gd name="connsiteY110" fmla="*/ 120068 h 554313"/>
                <a:gd name="connsiteX111" fmla="*/ 1206742 w 1798902"/>
                <a:gd name="connsiteY111" fmla="*/ 166150 h 554313"/>
                <a:gd name="connsiteX112" fmla="*/ 1206742 w 1798902"/>
                <a:gd name="connsiteY112" fmla="*/ 111298 h 554313"/>
                <a:gd name="connsiteX113" fmla="*/ 1148064 w 1798902"/>
                <a:gd name="connsiteY113" fmla="*/ 111298 h 554313"/>
                <a:gd name="connsiteX114" fmla="*/ 1148064 w 1798902"/>
                <a:gd name="connsiteY114" fmla="*/ 444237 h 554313"/>
                <a:gd name="connsiteX115" fmla="*/ 1206742 w 1798902"/>
                <a:gd name="connsiteY115" fmla="*/ 444237 h 554313"/>
                <a:gd name="connsiteX116" fmla="*/ 1206742 w 1798902"/>
                <a:gd name="connsiteY116" fmla="*/ 249704 h 554313"/>
                <a:gd name="connsiteX117" fmla="*/ 1212955 w 1798902"/>
                <a:gd name="connsiteY117" fmla="*/ 209681 h 554313"/>
                <a:gd name="connsiteX118" fmla="*/ 1230340 w 1798902"/>
                <a:gd name="connsiteY118" fmla="*/ 177950 h 554313"/>
                <a:gd name="connsiteX119" fmla="*/ 1256489 w 1798902"/>
                <a:gd name="connsiteY119" fmla="*/ 157381 h 554313"/>
                <a:gd name="connsiteX120" fmla="*/ 1289656 w 1798902"/>
                <a:gd name="connsiteY120" fmla="*/ 150205 h 55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798902" h="554313">
                  <a:moveTo>
                    <a:pt x="1032617" y="216856"/>
                  </a:moveTo>
                  <a:cubicBezTo>
                    <a:pt x="1032617" y="197301"/>
                    <a:pt x="1029480" y="180342"/>
                    <a:pt x="1023217" y="165991"/>
                  </a:cubicBezTo>
                  <a:cubicBezTo>
                    <a:pt x="1016940" y="151640"/>
                    <a:pt x="1008113" y="139898"/>
                    <a:pt x="996736" y="130752"/>
                  </a:cubicBezTo>
                  <a:cubicBezTo>
                    <a:pt x="985357" y="121612"/>
                    <a:pt x="971962" y="114755"/>
                    <a:pt x="956554" y="110182"/>
                  </a:cubicBezTo>
                  <a:cubicBezTo>
                    <a:pt x="941143" y="105615"/>
                    <a:pt x="924508" y="103326"/>
                    <a:pt x="906650" y="103326"/>
                  </a:cubicBezTo>
                  <a:cubicBezTo>
                    <a:pt x="888831" y="103326"/>
                    <a:pt x="872183" y="105934"/>
                    <a:pt x="856709" y="111139"/>
                  </a:cubicBezTo>
                  <a:cubicBezTo>
                    <a:pt x="841222" y="116350"/>
                    <a:pt x="827754" y="123736"/>
                    <a:pt x="816310" y="133303"/>
                  </a:cubicBezTo>
                  <a:cubicBezTo>
                    <a:pt x="804855" y="142870"/>
                    <a:pt x="795735" y="154191"/>
                    <a:pt x="788950" y="167266"/>
                  </a:cubicBezTo>
                  <a:cubicBezTo>
                    <a:pt x="782162" y="180342"/>
                    <a:pt x="778768" y="194750"/>
                    <a:pt x="778768" y="210478"/>
                  </a:cubicBezTo>
                  <a:lnTo>
                    <a:pt x="837447" y="210478"/>
                  </a:lnTo>
                  <a:cubicBezTo>
                    <a:pt x="837447" y="189009"/>
                    <a:pt x="843659" y="173594"/>
                    <a:pt x="856111" y="164237"/>
                  </a:cubicBezTo>
                  <a:cubicBezTo>
                    <a:pt x="868535" y="154887"/>
                    <a:pt x="885167" y="150205"/>
                    <a:pt x="906012" y="150205"/>
                  </a:cubicBezTo>
                  <a:cubicBezTo>
                    <a:pt x="916421" y="150205"/>
                    <a:pt x="925886" y="151219"/>
                    <a:pt x="934394" y="153234"/>
                  </a:cubicBezTo>
                  <a:cubicBezTo>
                    <a:pt x="942902" y="155256"/>
                    <a:pt x="950174" y="158764"/>
                    <a:pt x="956248" y="163758"/>
                  </a:cubicBezTo>
                  <a:cubicBezTo>
                    <a:pt x="962293" y="168759"/>
                    <a:pt x="966973" y="175507"/>
                    <a:pt x="970278" y="184009"/>
                  </a:cubicBezTo>
                  <a:cubicBezTo>
                    <a:pt x="973570" y="192517"/>
                    <a:pt x="975214" y="203252"/>
                    <a:pt x="975214" y="216218"/>
                  </a:cubicBezTo>
                  <a:lnTo>
                    <a:pt x="975214" y="243006"/>
                  </a:lnTo>
                  <a:lnTo>
                    <a:pt x="866799" y="253052"/>
                  </a:lnTo>
                  <a:cubicBezTo>
                    <a:pt x="833632" y="256024"/>
                    <a:pt x="808758" y="266854"/>
                    <a:pt x="792176" y="285528"/>
                  </a:cubicBezTo>
                  <a:cubicBezTo>
                    <a:pt x="775581" y="304210"/>
                    <a:pt x="767287" y="326605"/>
                    <a:pt x="767287" y="352710"/>
                  </a:cubicBezTo>
                  <a:cubicBezTo>
                    <a:pt x="767287" y="365893"/>
                    <a:pt x="769674" y="378543"/>
                    <a:pt x="774469" y="390659"/>
                  </a:cubicBezTo>
                  <a:cubicBezTo>
                    <a:pt x="779241" y="402778"/>
                    <a:pt x="786000" y="413200"/>
                    <a:pt x="794715" y="421912"/>
                  </a:cubicBezTo>
                  <a:cubicBezTo>
                    <a:pt x="804499" y="431908"/>
                    <a:pt x="816080" y="439452"/>
                    <a:pt x="829475" y="444556"/>
                  </a:cubicBezTo>
                  <a:cubicBezTo>
                    <a:pt x="842870" y="449657"/>
                    <a:pt x="857857" y="452209"/>
                    <a:pt x="874442" y="452209"/>
                  </a:cubicBezTo>
                  <a:cubicBezTo>
                    <a:pt x="899316" y="452209"/>
                    <a:pt x="920683" y="446519"/>
                    <a:pt x="938541" y="435148"/>
                  </a:cubicBezTo>
                  <a:cubicBezTo>
                    <a:pt x="956399" y="423774"/>
                    <a:pt x="969896" y="406287"/>
                    <a:pt x="979043" y="382687"/>
                  </a:cubicBezTo>
                  <a:lnTo>
                    <a:pt x="981594" y="382687"/>
                  </a:lnTo>
                  <a:lnTo>
                    <a:pt x="982870" y="444237"/>
                  </a:lnTo>
                  <a:lnTo>
                    <a:pt x="1082367" y="444237"/>
                  </a:lnTo>
                  <a:lnTo>
                    <a:pt x="1082367" y="393849"/>
                  </a:lnTo>
                  <a:lnTo>
                    <a:pt x="1032617" y="393849"/>
                  </a:lnTo>
                  <a:lnTo>
                    <a:pt x="1032617" y="216856"/>
                  </a:lnTo>
                  <a:close/>
                  <a:moveTo>
                    <a:pt x="975214" y="303159"/>
                  </a:moveTo>
                  <a:cubicBezTo>
                    <a:pt x="975214" y="333181"/>
                    <a:pt x="967561" y="357654"/>
                    <a:pt x="952252" y="376597"/>
                  </a:cubicBezTo>
                  <a:cubicBezTo>
                    <a:pt x="936946" y="395546"/>
                    <a:pt x="916000" y="405011"/>
                    <a:pt x="889429" y="405011"/>
                  </a:cubicBezTo>
                  <a:cubicBezTo>
                    <a:pt x="870716" y="405011"/>
                    <a:pt x="856045" y="401445"/>
                    <a:pt x="845419" y="394322"/>
                  </a:cubicBezTo>
                  <a:cubicBezTo>
                    <a:pt x="834782" y="387197"/>
                    <a:pt x="829475" y="375978"/>
                    <a:pt x="829475" y="360671"/>
                  </a:cubicBezTo>
                  <a:lnTo>
                    <a:pt x="829475" y="331311"/>
                  </a:lnTo>
                  <a:cubicBezTo>
                    <a:pt x="829475" y="321744"/>
                    <a:pt x="831007" y="314201"/>
                    <a:pt x="834092" y="308671"/>
                  </a:cubicBezTo>
                  <a:cubicBezTo>
                    <a:pt x="837180" y="303133"/>
                    <a:pt x="844784" y="299945"/>
                    <a:pt x="856900" y="299096"/>
                  </a:cubicBezTo>
                  <a:lnTo>
                    <a:pt x="975214" y="288158"/>
                  </a:lnTo>
                  <a:lnTo>
                    <a:pt x="975214" y="303159"/>
                  </a:lnTo>
                  <a:close/>
                  <a:moveTo>
                    <a:pt x="1741547" y="0"/>
                  </a:moveTo>
                  <a:lnTo>
                    <a:pt x="1741547" y="165512"/>
                  </a:lnTo>
                  <a:cubicBezTo>
                    <a:pt x="1731151" y="145319"/>
                    <a:pt x="1717029" y="129903"/>
                    <a:pt x="1699208" y="119271"/>
                  </a:cubicBezTo>
                  <a:cubicBezTo>
                    <a:pt x="1681375" y="108645"/>
                    <a:pt x="1660061" y="103326"/>
                    <a:pt x="1635224" y="103326"/>
                  </a:cubicBezTo>
                  <a:cubicBezTo>
                    <a:pt x="1613090" y="103326"/>
                    <a:pt x="1593702" y="107899"/>
                    <a:pt x="1577094" y="117038"/>
                  </a:cubicBezTo>
                  <a:cubicBezTo>
                    <a:pt x="1560486" y="126185"/>
                    <a:pt x="1546758" y="138565"/>
                    <a:pt x="1535889" y="154191"/>
                  </a:cubicBezTo>
                  <a:cubicBezTo>
                    <a:pt x="1525049" y="169817"/>
                    <a:pt x="1516896" y="188314"/>
                    <a:pt x="1511476" y="209681"/>
                  </a:cubicBezTo>
                  <a:cubicBezTo>
                    <a:pt x="1506040" y="231047"/>
                    <a:pt x="1503323" y="253747"/>
                    <a:pt x="1503323" y="277768"/>
                  </a:cubicBezTo>
                  <a:cubicBezTo>
                    <a:pt x="1503323" y="302003"/>
                    <a:pt x="1506040" y="324704"/>
                    <a:pt x="1511476" y="345854"/>
                  </a:cubicBezTo>
                  <a:cubicBezTo>
                    <a:pt x="1516896" y="367009"/>
                    <a:pt x="1525151" y="385456"/>
                    <a:pt x="1536221" y="401183"/>
                  </a:cubicBezTo>
                  <a:cubicBezTo>
                    <a:pt x="1547294" y="416918"/>
                    <a:pt x="1561173" y="429356"/>
                    <a:pt x="1577884" y="438495"/>
                  </a:cubicBezTo>
                  <a:cubicBezTo>
                    <a:pt x="1594607" y="447636"/>
                    <a:pt x="1614238" y="452209"/>
                    <a:pt x="1636819" y="452209"/>
                  </a:cubicBezTo>
                  <a:cubicBezTo>
                    <a:pt x="1661436" y="452209"/>
                    <a:pt x="1682448" y="446838"/>
                    <a:pt x="1699846" y="436105"/>
                  </a:cubicBezTo>
                  <a:cubicBezTo>
                    <a:pt x="1717246" y="425369"/>
                    <a:pt x="1731149" y="410010"/>
                    <a:pt x="1741547" y="390021"/>
                  </a:cubicBezTo>
                  <a:lnTo>
                    <a:pt x="1741547" y="444237"/>
                  </a:lnTo>
                  <a:lnTo>
                    <a:pt x="1800226" y="444237"/>
                  </a:lnTo>
                  <a:lnTo>
                    <a:pt x="1800226" y="0"/>
                  </a:lnTo>
                  <a:lnTo>
                    <a:pt x="1741547" y="0"/>
                  </a:lnTo>
                  <a:close/>
                  <a:moveTo>
                    <a:pt x="1741547" y="305831"/>
                  </a:moveTo>
                  <a:cubicBezTo>
                    <a:pt x="1741547" y="334532"/>
                    <a:pt x="1733740" y="358240"/>
                    <a:pt x="1718151" y="376948"/>
                  </a:cubicBezTo>
                  <a:cubicBezTo>
                    <a:pt x="1702552" y="395661"/>
                    <a:pt x="1680011" y="405011"/>
                    <a:pt x="1650507" y="405011"/>
                  </a:cubicBezTo>
                  <a:cubicBezTo>
                    <a:pt x="1638197" y="405011"/>
                    <a:pt x="1626946" y="403155"/>
                    <a:pt x="1616764" y="399429"/>
                  </a:cubicBezTo>
                  <a:cubicBezTo>
                    <a:pt x="1606575" y="395711"/>
                    <a:pt x="1597656" y="390609"/>
                    <a:pt x="1590029" y="384122"/>
                  </a:cubicBezTo>
                  <a:cubicBezTo>
                    <a:pt x="1582376" y="377643"/>
                    <a:pt x="1576380" y="369721"/>
                    <a:pt x="1572042" y="360365"/>
                  </a:cubicBezTo>
                  <a:cubicBezTo>
                    <a:pt x="1567678" y="351013"/>
                    <a:pt x="1565511" y="340700"/>
                    <a:pt x="1565511" y="329431"/>
                  </a:cubicBezTo>
                  <a:lnTo>
                    <a:pt x="1565511" y="226105"/>
                  </a:lnTo>
                  <a:cubicBezTo>
                    <a:pt x="1565511" y="214841"/>
                    <a:pt x="1567678" y="204528"/>
                    <a:pt x="1572042" y="195171"/>
                  </a:cubicBezTo>
                  <a:cubicBezTo>
                    <a:pt x="1576380" y="185821"/>
                    <a:pt x="1582376" y="177848"/>
                    <a:pt x="1590029" y="171253"/>
                  </a:cubicBezTo>
                  <a:cubicBezTo>
                    <a:pt x="1597656" y="164664"/>
                    <a:pt x="1606624" y="159511"/>
                    <a:pt x="1616918" y="155786"/>
                  </a:cubicBezTo>
                  <a:cubicBezTo>
                    <a:pt x="1627212" y="152068"/>
                    <a:pt x="1638401" y="150205"/>
                    <a:pt x="1650507" y="150205"/>
                  </a:cubicBezTo>
                  <a:cubicBezTo>
                    <a:pt x="1680011" y="150205"/>
                    <a:pt x="1702552" y="159613"/>
                    <a:pt x="1718151" y="178428"/>
                  </a:cubicBezTo>
                  <a:cubicBezTo>
                    <a:pt x="1733740" y="197244"/>
                    <a:pt x="1741547" y="221002"/>
                    <a:pt x="1741547" y="249704"/>
                  </a:cubicBezTo>
                  <a:lnTo>
                    <a:pt x="1741547" y="305831"/>
                  </a:lnTo>
                  <a:close/>
                  <a:moveTo>
                    <a:pt x="655671" y="111298"/>
                  </a:moveTo>
                  <a:lnTo>
                    <a:pt x="566377" y="371844"/>
                  </a:lnTo>
                  <a:lnTo>
                    <a:pt x="563506" y="371844"/>
                  </a:lnTo>
                  <a:lnTo>
                    <a:pt x="476764" y="111298"/>
                  </a:lnTo>
                  <a:lnTo>
                    <a:pt x="413301" y="111298"/>
                  </a:lnTo>
                  <a:lnTo>
                    <a:pt x="537038" y="444237"/>
                  </a:lnTo>
                  <a:lnTo>
                    <a:pt x="515990" y="504829"/>
                  </a:lnTo>
                  <a:lnTo>
                    <a:pt x="439453" y="504829"/>
                  </a:lnTo>
                  <a:lnTo>
                    <a:pt x="439453" y="555217"/>
                  </a:lnTo>
                  <a:lnTo>
                    <a:pt x="553301" y="555217"/>
                  </a:lnTo>
                  <a:lnTo>
                    <a:pt x="716583" y="111298"/>
                  </a:lnTo>
                  <a:lnTo>
                    <a:pt x="655671" y="111298"/>
                  </a:lnTo>
                  <a:close/>
                  <a:moveTo>
                    <a:pt x="333898" y="444242"/>
                  </a:moveTo>
                  <a:lnTo>
                    <a:pt x="333898" y="0"/>
                  </a:lnTo>
                  <a:lnTo>
                    <a:pt x="271710" y="0"/>
                  </a:lnTo>
                  <a:lnTo>
                    <a:pt x="271710" y="188157"/>
                  </a:lnTo>
                  <a:lnTo>
                    <a:pt x="62188" y="188157"/>
                  </a:lnTo>
                  <a:lnTo>
                    <a:pt x="62188" y="0"/>
                  </a:lnTo>
                  <a:lnTo>
                    <a:pt x="0" y="0"/>
                  </a:lnTo>
                  <a:lnTo>
                    <a:pt x="0" y="444242"/>
                  </a:lnTo>
                  <a:lnTo>
                    <a:pt x="62188" y="444242"/>
                  </a:lnTo>
                  <a:lnTo>
                    <a:pt x="62188" y="243648"/>
                  </a:lnTo>
                  <a:lnTo>
                    <a:pt x="271710" y="243648"/>
                  </a:lnTo>
                  <a:lnTo>
                    <a:pt x="271710" y="444242"/>
                  </a:lnTo>
                  <a:lnTo>
                    <a:pt x="333898" y="444242"/>
                  </a:lnTo>
                  <a:close/>
                  <a:moveTo>
                    <a:pt x="1289656" y="150205"/>
                  </a:moveTo>
                  <a:cubicBezTo>
                    <a:pt x="1314951" y="150205"/>
                    <a:pt x="1332276" y="157170"/>
                    <a:pt x="1341639" y="171093"/>
                  </a:cubicBezTo>
                  <a:cubicBezTo>
                    <a:pt x="1350989" y="185023"/>
                    <a:pt x="1355669" y="204209"/>
                    <a:pt x="1355669" y="228656"/>
                  </a:cubicBezTo>
                  <a:lnTo>
                    <a:pt x="1355669" y="444237"/>
                  </a:lnTo>
                  <a:lnTo>
                    <a:pt x="1414348" y="444237"/>
                  </a:lnTo>
                  <a:lnTo>
                    <a:pt x="1414348" y="222278"/>
                  </a:lnTo>
                  <a:cubicBezTo>
                    <a:pt x="1414348" y="200809"/>
                    <a:pt x="1411694" y="182574"/>
                    <a:pt x="1406389" y="167586"/>
                  </a:cubicBezTo>
                  <a:cubicBezTo>
                    <a:pt x="1401094" y="152597"/>
                    <a:pt x="1393684" y="140319"/>
                    <a:pt x="1384143" y="130752"/>
                  </a:cubicBezTo>
                  <a:cubicBezTo>
                    <a:pt x="1374600" y="121185"/>
                    <a:pt x="1363260" y="114226"/>
                    <a:pt x="1350121" y="109864"/>
                  </a:cubicBezTo>
                  <a:cubicBezTo>
                    <a:pt x="1336969" y="105507"/>
                    <a:pt x="1322351" y="103326"/>
                    <a:pt x="1306239" y="103326"/>
                  </a:cubicBezTo>
                  <a:cubicBezTo>
                    <a:pt x="1280944" y="103326"/>
                    <a:pt x="1260317" y="108907"/>
                    <a:pt x="1244373" y="120068"/>
                  </a:cubicBezTo>
                  <a:cubicBezTo>
                    <a:pt x="1228426" y="131230"/>
                    <a:pt x="1215889" y="146595"/>
                    <a:pt x="1206742" y="166150"/>
                  </a:cubicBezTo>
                  <a:lnTo>
                    <a:pt x="1206742" y="111298"/>
                  </a:lnTo>
                  <a:lnTo>
                    <a:pt x="1148064" y="111298"/>
                  </a:lnTo>
                  <a:lnTo>
                    <a:pt x="1148064" y="444237"/>
                  </a:lnTo>
                  <a:lnTo>
                    <a:pt x="1206742" y="444237"/>
                  </a:lnTo>
                  <a:lnTo>
                    <a:pt x="1206742" y="249704"/>
                  </a:lnTo>
                  <a:cubicBezTo>
                    <a:pt x="1206742" y="235251"/>
                    <a:pt x="1208821" y="221908"/>
                    <a:pt x="1212955" y="209681"/>
                  </a:cubicBezTo>
                  <a:cubicBezTo>
                    <a:pt x="1217112" y="197461"/>
                    <a:pt x="1222904" y="186880"/>
                    <a:pt x="1230340" y="177950"/>
                  </a:cubicBezTo>
                  <a:cubicBezTo>
                    <a:pt x="1237776" y="169021"/>
                    <a:pt x="1246504" y="162164"/>
                    <a:pt x="1256489" y="157381"/>
                  </a:cubicBezTo>
                  <a:cubicBezTo>
                    <a:pt x="1266480" y="152597"/>
                    <a:pt x="1277537" y="150205"/>
                    <a:pt x="1289656" y="15020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714EA5FF-7791-4850-AA18-EAFA9E394CFD}"/>
                </a:ext>
              </a:extLst>
            </p:cNvPr>
            <p:cNvSpPr/>
            <p:nvPr/>
          </p:nvSpPr>
          <p:spPr>
            <a:xfrm>
              <a:off x="10445010" y="5863987"/>
              <a:ext cx="109817" cy="177799"/>
            </a:xfrm>
            <a:custGeom>
              <a:avLst/>
              <a:gdLst>
                <a:gd name="connsiteX0" fmla="*/ 0 w 109816"/>
                <a:gd name="connsiteY0" fmla="*/ 175197 h 177798"/>
                <a:gd name="connsiteX1" fmla="*/ 0 w 109816"/>
                <a:gd name="connsiteY1" fmla="*/ 0 h 177798"/>
                <a:gd name="connsiteX2" fmla="*/ 16211 w 109816"/>
                <a:gd name="connsiteY2" fmla="*/ 0 h 177798"/>
                <a:gd name="connsiteX3" fmla="*/ 16211 w 109816"/>
                <a:gd name="connsiteY3" fmla="*/ 66534 h 177798"/>
                <a:gd name="connsiteX4" fmla="*/ 59301 w 109816"/>
                <a:gd name="connsiteY4" fmla="*/ 40750 h 177798"/>
                <a:gd name="connsiteX5" fmla="*/ 81709 w 109816"/>
                <a:gd name="connsiteY5" fmla="*/ 45780 h 177798"/>
                <a:gd name="connsiteX6" fmla="*/ 98260 w 109816"/>
                <a:gd name="connsiteY6" fmla="*/ 59931 h 177798"/>
                <a:gd name="connsiteX7" fmla="*/ 108352 w 109816"/>
                <a:gd name="connsiteY7" fmla="*/ 81688 h 177798"/>
                <a:gd name="connsiteX8" fmla="*/ 111673 w 109816"/>
                <a:gd name="connsiteY8" fmla="*/ 109546 h 177798"/>
                <a:gd name="connsiteX9" fmla="*/ 108352 w 109816"/>
                <a:gd name="connsiteY9" fmla="*/ 137468 h 177798"/>
                <a:gd name="connsiteX10" fmla="*/ 98391 w 109816"/>
                <a:gd name="connsiteY10" fmla="*/ 159225 h 177798"/>
                <a:gd name="connsiteX11" fmla="*/ 82023 w 109816"/>
                <a:gd name="connsiteY11" fmla="*/ 173310 h 177798"/>
                <a:gd name="connsiteX12" fmla="*/ 59301 w 109816"/>
                <a:gd name="connsiteY12" fmla="*/ 178342 h 177798"/>
                <a:gd name="connsiteX13" fmla="*/ 34043 w 109816"/>
                <a:gd name="connsiteY13" fmla="*/ 171864 h 177798"/>
                <a:gd name="connsiteX14" fmla="*/ 16211 w 109816"/>
                <a:gd name="connsiteY14" fmla="*/ 152558 h 177798"/>
                <a:gd name="connsiteX15" fmla="*/ 16211 w 109816"/>
                <a:gd name="connsiteY15" fmla="*/ 175197 h 177798"/>
                <a:gd name="connsiteX16" fmla="*/ 0 w 109816"/>
                <a:gd name="connsiteY16" fmla="*/ 175197 h 177798"/>
                <a:gd name="connsiteX17" fmla="*/ 16211 w 109816"/>
                <a:gd name="connsiteY17" fmla="*/ 120362 h 177798"/>
                <a:gd name="connsiteX18" fmla="*/ 18930 w 109816"/>
                <a:gd name="connsiteY18" fmla="*/ 137593 h 177798"/>
                <a:gd name="connsiteX19" fmla="*/ 26931 w 109816"/>
                <a:gd name="connsiteY19" fmla="*/ 151363 h 177798"/>
                <a:gd name="connsiteX20" fmla="*/ 39586 w 109816"/>
                <a:gd name="connsiteY20" fmla="*/ 160420 h 177798"/>
                <a:gd name="connsiteX21" fmla="*/ 56268 w 109816"/>
                <a:gd name="connsiteY21" fmla="*/ 163627 h 177798"/>
                <a:gd name="connsiteX22" fmla="*/ 71904 w 109816"/>
                <a:gd name="connsiteY22" fmla="*/ 160923 h 177798"/>
                <a:gd name="connsiteX23" fmla="*/ 83618 w 109816"/>
                <a:gd name="connsiteY23" fmla="*/ 153564 h 177798"/>
                <a:gd name="connsiteX24" fmla="*/ 91122 w 109816"/>
                <a:gd name="connsiteY24" fmla="*/ 142748 h 177798"/>
                <a:gd name="connsiteX25" fmla="*/ 93684 w 109816"/>
                <a:gd name="connsiteY25" fmla="*/ 129291 h 177798"/>
                <a:gd name="connsiteX26" fmla="*/ 93684 w 109816"/>
                <a:gd name="connsiteY26" fmla="*/ 89675 h 177798"/>
                <a:gd name="connsiteX27" fmla="*/ 91122 w 109816"/>
                <a:gd name="connsiteY27" fmla="*/ 76280 h 177798"/>
                <a:gd name="connsiteX28" fmla="*/ 83618 w 109816"/>
                <a:gd name="connsiteY28" fmla="*/ 65464 h 177798"/>
                <a:gd name="connsiteX29" fmla="*/ 71825 w 109816"/>
                <a:gd name="connsiteY29" fmla="*/ 58169 h 177798"/>
                <a:gd name="connsiteX30" fmla="*/ 56268 w 109816"/>
                <a:gd name="connsiteY30" fmla="*/ 55465 h 177798"/>
                <a:gd name="connsiteX31" fmla="*/ 39586 w 109816"/>
                <a:gd name="connsiteY31" fmla="*/ 58672 h 177798"/>
                <a:gd name="connsiteX32" fmla="*/ 26931 w 109816"/>
                <a:gd name="connsiteY32" fmla="*/ 67665 h 177798"/>
                <a:gd name="connsiteX33" fmla="*/ 18930 w 109816"/>
                <a:gd name="connsiteY33" fmla="*/ 81436 h 177798"/>
                <a:gd name="connsiteX34" fmla="*/ 16211 w 109816"/>
                <a:gd name="connsiteY34" fmla="*/ 98730 h 177798"/>
                <a:gd name="connsiteX35" fmla="*/ 16211 w 109816"/>
                <a:gd name="connsiteY35" fmla="*/ 120363 h 17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9816" h="177798">
                  <a:moveTo>
                    <a:pt x="0" y="175197"/>
                  </a:moveTo>
                  <a:lnTo>
                    <a:pt x="0" y="0"/>
                  </a:lnTo>
                  <a:lnTo>
                    <a:pt x="16211" y="0"/>
                  </a:lnTo>
                  <a:lnTo>
                    <a:pt x="16211" y="66534"/>
                  </a:lnTo>
                  <a:cubicBezTo>
                    <a:pt x="24787" y="49345"/>
                    <a:pt x="39142" y="40750"/>
                    <a:pt x="59301" y="40750"/>
                  </a:cubicBezTo>
                  <a:cubicBezTo>
                    <a:pt x="67694" y="40750"/>
                    <a:pt x="75172" y="42427"/>
                    <a:pt x="81709" y="45780"/>
                  </a:cubicBezTo>
                  <a:cubicBezTo>
                    <a:pt x="88272" y="49135"/>
                    <a:pt x="93789" y="53851"/>
                    <a:pt x="98260" y="59931"/>
                  </a:cubicBezTo>
                  <a:cubicBezTo>
                    <a:pt x="102757" y="66011"/>
                    <a:pt x="106104" y="73262"/>
                    <a:pt x="108352" y="81688"/>
                  </a:cubicBezTo>
                  <a:cubicBezTo>
                    <a:pt x="110575" y="90115"/>
                    <a:pt x="111673" y="99401"/>
                    <a:pt x="111673" y="109546"/>
                  </a:cubicBezTo>
                  <a:cubicBezTo>
                    <a:pt x="111673" y="119691"/>
                    <a:pt x="110575" y="128998"/>
                    <a:pt x="108352" y="137468"/>
                  </a:cubicBezTo>
                  <a:cubicBezTo>
                    <a:pt x="106104" y="145937"/>
                    <a:pt x="102809" y="153189"/>
                    <a:pt x="98391" y="159225"/>
                  </a:cubicBezTo>
                  <a:cubicBezTo>
                    <a:pt x="93998" y="165261"/>
                    <a:pt x="88533" y="169957"/>
                    <a:pt x="82023" y="173310"/>
                  </a:cubicBezTo>
                  <a:cubicBezTo>
                    <a:pt x="75512" y="176662"/>
                    <a:pt x="67956" y="178342"/>
                    <a:pt x="59301" y="178342"/>
                  </a:cubicBezTo>
                  <a:cubicBezTo>
                    <a:pt x="49993" y="178342"/>
                    <a:pt x="41573" y="176182"/>
                    <a:pt x="34043" y="171864"/>
                  </a:cubicBezTo>
                  <a:cubicBezTo>
                    <a:pt x="26539" y="167547"/>
                    <a:pt x="20578" y="161112"/>
                    <a:pt x="16211" y="152558"/>
                  </a:cubicBezTo>
                  <a:lnTo>
                    <a:pt x="16211" y="175197"/>
                  </a:lnTo>
                  <a:lnTo>
                    <a:pt x="0" y="175197"/>
                  </a:lnTo>
                  <a:close/>
                  <a:moveTo>
                    <a:pt x="16211" y="120362"/>
                  </a:moveTo>
                  <a:cubicBezTo>
                    <a:pt x="16211" y="126567"/>
                    <a:pt x="17126" y="132310"/>
                    <a:pt x="18930" y="137593"/>
                  </a:cubicBezTo>
                  <a:cubicBezTo>
                    <a:pt x="20734" y="142875"/>
                    <a:pt x="23401" y="147464"/>
                    <a:pt x="26931" y="151363"/>
                  </a:cubicBezTo>
                  <a:cubicBezTo>
                    <a:pt x="30461" y="155262"/>
                    <a:pt x="34671" y="158280"/>
                    <a:pt x="39586" y="160420"/>
                  </a:cubicBezTo>
                  <a:cubicBezTo>
                    <a:pt x="44502" y="162557"/>
                    <a:pt x="50071" y="163627"/>
                    <a:pt x="56268" y="163627"/>
                  </a:cubicBezTo>
                  <a:cubicBezTo>
                    <a:pt x="62151" y="163627"/>
                    <a:pt x="67354" y="162726"/>
                    <a:pt x="71904" y="160923"/>
                  </a:cubicBezTo>
                  <a:cubicBezTo>
                    <a:pt x="76427" y="159120"/>
                    <a:pt x="80349" y="156669"/>
                    <a:pt x="83618" y="153564"/>
                  </a:cubicBezTo>
                  <a:cubicBezTo>
                    <a:pt x="86886" y="150464"/>
                    <a:pt x="89396" y="146859"/>
                    <a:pt x="91122" y="142748"/>
                  </a:cubicBezTo>
                  <a:cubicBezTo>
                    <a:pt x="92821" y="138642"/>
                    <a:pt x="93684" y="134156"/>
                    <a:pt x="93684" y="129291"/>
                  </a:cubicBezTo>
                  <a:lnTo>
                    <a:pt x="93684" y="89675"/>
                  </a:lnTo>
                  <a:cubicBezTo>
                    <a:pt x="93684" y="84895"/>
                    <a:pt x="92821" y="80430"/>
                    <a:pt x="91122" y="76280"/>
                  </a:cubicBezTo>
                  <a:cubicBezTo>
                    <a:pt x="89396" y="72128"/>
                    <a:pt x="86886" y="68526"/>
                    <a:pt x="83618" y="65464"/>
                  </a:cubicBezTo>
                  <a:cubicBezTo>
                    <a:pt x="80349" y="62405"/>
                    <a:pt x="76427" y="59974"/>
                    <a:pt x="71825" y="58169"/>
                  </a:cubicBezTo>
                  <a:cubicBezTo>
                    <a:pt x="67250" y="56366"/>
                    <a:pt x="62073" y="55465"/>
                    <a:pt x="56268" y="55465"/>
                  </a:cubicBezTo>
                  <a:cubicBezTo>
                    <a:pt x="50071" y="55465"/>
                    <a:pt x="44502" y="56535"/>
                    <a:pt x="39586" y="58672"/>
                  </a:cubicBezTo>
                  <a:cubicBezTo>
                    <a:pt x="34671" y="60809"/>
                    <a:pt x="30461" y="63810"/>
                    <a:pt x="26931" y="67665"/>
                  </a:cubicBezTo>
                  <a:cubicBezTo>
                    <a:pt x="23401" y="71524"/>
                    <a:pt x="20734" y="76112"/>
                    <a:pt x="18930" y="81436"/>
                  </a:cubicBezTo>
                  <a:cubicBezTo>
                    <a:pt x="17126" y="86762"/>
                    <a:pt x="16211" y="92525"/>
                    <a:pt x="16211" y="98730"/>
                  </a:cubicBezTo>
                  <a:lnTo>
                    <a:pt x="16211" y="1203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7A413BCC-756C-4965-AA7C-234947CF1131}"/>
                </a:ext>
              </a:extLst>
            </p:cNvPr>
            <p:cNvSpPr/>
            <p:nvPr/>
          </p:nvSpPr>
          <p:spPr>
            <a:xfrm>
              <a:off x="10581837" y="5907883"/>
              <a:ext cx="112431" cy="172569"/>
            </a:xfrm>
            <a:custGeom>
              <a:avLst/>
              <a:gdLst>
                <a:gd name="connsiteX0" fmla="*/ 0 w 112431"/>
                <a:gd name="connsiteY0" fmla="*/ 0 h 172569"/>
                <a:gd name="connsiteX1" fmla="*/ 19244 w 112431"/>
                <a:gd name="connsiteY1" fmla="*/ 0 h 172569"/>
                <a:gd name="connsiteX2" fmla="*/ 56608 w 112431"/>
                <a:gd name="connsiteY2" fmla="*/ 106776 h 172569"/>
                <a:gd name="connsiteX3" fmla="*/ 57602 w 112431"/>
                <a:gd name="connsiteY3" fmla="*/ 106776 h 172569"/>
                <a:gd name="connsiteX4" fmla="*/ 95462 w 112431"/>
                <a:gd name="connsiteY4" fmla="*/ 0 h 172569"/>
                <a:gd name="connsiteX5" fmla="*/ 114079 w 112431"/>
                <a:gd name="connsiteY5" fmla="*/ 0 h 172569"/>
                <a:gd name="connsiteX6" fmla="*/ 49679 w 112431"/>
                <a:gd name="connsiteY6" fmla="*/ 175069 h 172569"/>
                <a:gd name="connsiteX7" fmla="*/ 10328 w 112431"/>
                <a:gd name="connsiteY7" fmla="*/ 175069 h 172569"/>
                <a:gd name="connsiteX8" fmla="*/ 10328 w 112431"/>
                <a:gd name="connsiteY8" fmla="*/ 160354 h 172569"/>
                <a:gd name="connsiteX9" fmla="*/ 38122 w 112431"/>
                <a:gd name="connsiteY9" fmla="*/ 160354 h 172569"/>
                <a:gd name="connsiteX10" fmla="*/ 48685 w 112431"/>
                <a:gd name="connsiteY10" fmla="*/ 131301 h 172569"/>
                <a:gd name="connsiteX11" fmla="*/ 0 w 112431"/>
                <a:gd name="connsiteY11" fmla="*/ 0 h 17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431" h="172569">
                  <a:moveTo>
                    <a:pt x="0" y="0"/>
                  </a:moveTo>
                  <a:lnTo>
                    <a:pt x="19244" y="0"/>
                  </a:lnTo>
                  <a:lnTo>
                    <a:pt x="56608" y="106776"/>
                  </a:lnTo>
                  <a:lnTo>
                    <a:pt x="57602" y="106776"/>
                  </a:lnTo>
                  <a:lnTo>
                    <a:pt x="95462" y="0"/>
                  </a:lnTo>
                  <a:lnTo>
                    <a:pt x="114079" y="0"/>
                  </a:lnTo>
                  <a:lnTo>
                    <a:pt x="49679" y="175069"/>
                  </a:lnTo>
                  <a:lnTo>
                    <a:pt x="10328" y="175069"/>
                  </a:lnTo>
                  <a:lnTo>
                    <a:pt x="10328" y="160354"/>
                  </a:lnTo>
                  <a:lnTo>
                    <a:pt x="38122" y="160354"/>
                  </a:lnTo>
                  <a:lnTo>
                    <a:pt x="48685" y="131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3974FE26-5BCD-4A7E-9639-B6840E5D5A2B}"/>
                </a:ext>
              </a:extLst>
            </p:cNvPr>
            <p:cNvSpPr/>
            <p:nvPr/>
          </p:nvSpPr>
          <p:spPr>
            <a:xfrm>
              <a:off x="10436330" y="6128990"/>
              <a:ext cx="143808" cy="180413"/>
            </a:xfrm>
            <a:custGeom>
              <a:avLst/>
              <a:gdLst>
                <a:gd name="connsiteX0" fmla="*/ 0 w 143807"/>
                <a:gd name="connsiteY0" fmla="*/ 91935 h 180413"/>
                <a:gd name="connsiteX1" fmla="*/ 4602 w 143807"/>
                <a:gd name="connsiteY1" fmla="*/ 54080 h 180413"/>
                <a:gd name="connsiteX2" fmla="*/ 18617 w 143807"/>
                <a:gd name="connsiteY2" fmla="*/ 25088 h 180413"/>
                <a:gd name="connsiteX3" fmla="*/ 42436 w 143807"/>
                <a:gd name="connsiteY3" fmla="*/ 6539 h 180413"/>
                <a:gd name="connsiteX4" fmla="*/ 76453 w 143807"/>
                <a:gd name="connsiteY4" fmla="*/ 0 h 180413"/>
                <a:gd name="connsiteX5" fmla="*/ 102130 w 143807"/>
                <a:gd name="connsiteY5" fmla="*/ 3833 h 180413"/>
                <a:gd name="connsiteX6" fmla="*/ 122446 w 143807"/>
                <a:gd name="connsiteY6" fmla="*/ 15029 h 180413"/>
                <a:gd name="connsiteX7" fmla="*/ 136330 w 143807"/>
                <a:gd name="connsiteY7" fmla="*/ 32822 h 180413"/>
                <a:gd name="connsiteX8" fmla="*/ 142370 w 143807"/>
                <a:gd name="connsiteY8" fmla="*/ 56093 h 180413"/>
                <a:gd name="connsiteX9" fmla="*/ 108902 w 143807"/>
                <a:gd name="connsiteY9" fmla="*/ 56093 h 180413"/>
                <a:gd name="connsiteX10" fmla="*/ 74074 w 143807"/>
                <a:gd name="connsiteY10" fmla="*/ 28296 h 180413"/>
                <a:gd name="connsiteX11" fmla="*/ 46542 w 143807"/>
                <a:gd name="connsiteY11" fmla="*/ 38106 h 180413"/>
                <a:gd name="connsiteX12" fmla="*/ 35978 w 143807"/>
                <a:gd name="connsiteY12" fmla="*/ 64392 h 180413"/>
                <a:gd name="connsiteX13" fmla="*/ 35978 w 143807"/>
                <a:gd name="connsiteY13" fmla="*/ 117969 h 180413"/>
                <a:gd name="connsiteX14" fmla="*/ 38933 w 143807"/>
                <a:gd name="connsiteY14" fmla="*/ 132622 h 180413"/>
                <a:gd name="connsiteX15" fmla="*/ 47038 w 143807"/>
                <a:gd name="connsiteY15" fmla="*/ 144192 h 180413"/>
                <a:gd name="connsiteX16" fmla="*/ 59170 w 143807"/>
                <a:gd name="connsiteY16" fmla="*/ 151738 h 180413"/>
                <a:gd name="connsiteX17" fmla="*/ 74466 w 143807"/>
                <a:gd name="connsiteY17" fmla="*/ 154442 h 180413"/>
                <a:gd name="connsiteX18" fmla="*/ 101554 w 143807"/>
                <a:gd name="connsiteY18" fmla="*/ 145954 h 180413"/>
                <a:gd name="connsiteX19" fmla="*/ 111673 w 143807"/>
                <a:gd name="connsiteY19" fmla="*/ 119227 h 180413"/>
                <a:gd name="connsiteX20" fmla="*/ 111673 w 143807"/>
                <a:gd name="connsiteY20" fmla="*/ 111681 h 180413"/>
                <a:gd name="connsiteX21" fmla="*/ 75721 w 143807"/>
                <a:gd name="connsiteY21" fmla="*/ 111681 h 180413"/>
                <a:gd name="connsiteX22" fmla="*/ 75721 w 143807"/>
                <a:gd name="connsiteY22" fmla="*/ 83382 h 180413"/>
                <a:gd name="connsiteX23" fmla="*/ 145272 w 143807"/>
                <a:gd name="connsiteY23" fmla="*/ 83382 h 180413"/>
                <a:gd name="connsiteX24" fmla="*/ 145272 w 143807"/>
                <a:gd name="connsiteY24" fmla="*/ 178967 h 180413"/>
                <a:gd name="connsiteX25" fmla="*/ 114079 w 143807"/>
                <a:gd name="connsiteY25" fmla="*/ 178967 h 180413"/>
                <a:gd name="connsiteX26" fmla="*/ 113320 w 143807"/>
                <a:gd name="connsiteY26" fmla="*/ 162994 h 180413"/>
                <a:gd name="connsiteX27" fmla="*/ 71302 w 143807"/>
                <a:gd name="connsiteY27" fmla="*/ 182866 h 180413"/>
                <a:gd name="connsiteX28" fmla="*/ 40188 w 143807"/>
                <a:gd name="connsiteY28" fmla="*/ 176013 h 180413"/>
                <a:gd name="connsiteX29" fmla="*/ 17858 w 143807"/>
                <a:gd name="connsiteY29" fmla="*/ 157085 h 180413"/>
                <a:gd name="connsiteX30" fmla="*/ 4471 w 143807"/>
                <a:gd name="connsiteY30" fmla="*/ 128344 h 180413"/>
                <a:gd name="connsiteX31" fmla="*/ 0 w 143807"/>
                <a:gd name="connsiteY31" fmla="*/ 91935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3807" h="180413">
                  <a:moveTo>
                    <a:pt x="0" y="91935"/>
                  </a:moveTo>
                  <a:cubicBezTo>
                    <a:pt x="0" y="78017"/>
                    <a:pt x="1517" y="65398"/>
                    <a:pt x="4602" y="54080"/>
                  </a:cubicBezTo>
                  <a:cubicBezTo>
                    <a:pt x="7661" y="42761"/>
                    <a:pt x="12315" y="33097"/>
                    <a:pt x="18617" y="25088"/>
                  </a:cubicBezTo>
                  <a:cubicBezTo>
                    <a:pt x="24892" y="17084"/>
                    <a:pt x="32841" y="10901"/>
                    <a:pt x="42436" y="6539"/>
                  </a:cubicBezTo>
                  <a:cubicBezTo>
                    <a:pt x="52032" y="2181"/>
                    <a:pt x="63380" y="0"/>
                    <a:pt x="76453" y="0"/>
                  </a:cubicBezTo>
                  <a:cubicBezTo>
                    <a:pt x="85762" y="0"/>
                    <a:pt x="94312" y="1279"/>
                    <a:pt x="102130" y="3833"/>
                  </a:cubicBezTo>
                  <a:cubicBezTo>
                    <a:pt x="109921" y="6393"/>
                    <a:pt x="116693" y="10124"/>
                    <a:pt x="122446" y="15029"/>
                  </a:cubicBezTo>
                  <a:cubicBezTo>
                    <a:pt x="128172" y="19934"/>
                    <a:pt x="132800" y="25864"/>
                    <a:pt x="136330" y="32822"/>
                  </a:cubicBezTo>
                  <a:cubicBezTo>
                    <a:pt x="139859" y="39782"/>
                    <a:pt x="141873" y="47538"/>
                    <a:pt x="142370" y="56093"/>
                  </a:cubicBezTo>
                  <a:lnTo>
                    <a:pt x="108902" y="56093"/>
                  </a:lnTo>
                  <a:cubicBezTo>
                    <a:pt x="106993" y="37563"/>
                    <a:pt x="95384" y="28296"/>
                    <a:pt x="74074" y="28296"/>
                  </a:cubicBezTo>
                  <a:cubicBezTo>
                    <a:pt x="62752" y="28296"/>
                    <a:pt x="53575" y="31567"/>
                    <a:pt x="46542" y="38106"/>
                  </a:cubicBezTo>
                  <a:cubicBezTo>
                    <a:pt x="39482" y="44646"/>
                    <a:pt x="35978" y="53408"/>
                    <a:pt x="35978" y="64392"/>
                  </a:cubicBezTo>
                  <a:lnTo>
                    <a:pt x="35978" y="117969"/>
                  </a:lnTo>
                  <a:cubicBezTo>
                    <a:pt x="35978" y="123251"/>
                    <a:pt x="36946" y="128135"/>
                    <a:pt x="38933" y="132622"/>
                  </a:cubicBezTo>
                  <a:cubicBezTo>
                    <a:pt x="40894" y="137109"/>
                    <a:pt x="43587" y="140965"/>
                    <a:pt x="47038" y="144192"/>
                  </a:cubicBezTo>
                  <a:cubicBezTo>
                    <a:pt x="50464" y="147421"/>
                    <a:pt x="54516" y="149936"/>
                    <a:pt x="59170" y="151738"/>
                  </a:cubicBezTo>
                  <a:cubicBezTo>
                    <a:pt x="63825" y="153542"/>
                    <a:pt x="68923" y="154442"/>
                    <a:pt x="74466" y="154442"/>
                  </a:cubicBezTo>
                  <a:cubicBezTo>
                    <a:pt x="85762" y="154442"/>
                    <a:pt x="94808" y="151612"/>
                    <a:pt x="101554" y="145954"/>
                  </a:cubicBezTo>
                  <a:cubicBezTo>
                    <a:pt x="108300" y="140293"/>
                    <a:pt x="111673" y="131388"/>
                    <a:pt x="111673" y="119227"/>
                  </a:cubicBezTo>
                  <a:lnTo>
                    <a:pt x="111673" y="111681"/>
                  </a:lnTo>
                  <a:lnTo>
                    <a:pt x="75721" y="111681"/>
                  </a:lnTo>
                  <a:lnTo>
                    <a:pt x="75721" y="83382"/>
                  </a:lnTo>
                  <a:lnTo>
                    <a:pt x="145272" y="83382"/>
                  </a:lnTo>
                  <a:lnTo>
                    <a:pt x="145272" y="178967"/>
                  </a:lnTo>
                  <a:lnTo>
                    <a:pt x="114079" y="178967"/>
                  </a:lnTo>
                  <a:lnTo>
                    <a:pt x="113320" y="162994"/>
                  </a:lnTo>
                  <a:cubicBezTo>
                    <a:pt x="104352" y="176245"/>
                    <a:pt x="90337" y="182866"/>
                    <a:pt x="71302" y="182866"/>
                  </a:cubicBezTo>
                  <a:cubicBezTo>
                    <a:pt x="59484" y="182866"/>
                    <a:pt x="49104" y="180581"/>
                    <a:pt x="40188" y="176013"/>
                  </a:cubicBezTo>
                  <a:cubicBezTo>
                    <a:pt x="31246" y="171442"/>
                    <a:pt x="23820" y="165133"/>
                    <a:pt x="17858" y="157085"/>
                  </a:cubicBezTo>
                  <a:cubicBezTo>
                    <a:pt x="11897" y="149032"/>
                    <a:pt x="7452" y="139454"/>
                    <a:pt x="4471" y="128344"/>
                  </a:cubicBezTo>
                  <a:cubicBezTo>
                    <a:pt x="1491" y="117235"/>
                    <a:pt x="0" y="105100"/>
                    <a:pt x="0" y="919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461FD3AF-6555-406C-BD6D-0D9963CDA9C9}"/>
                </a:ext>
              </a:extLst>
            </p:cNvPr>
            <p:cNvSpPr/>
            <p:nvPr/>
          </p:nvSpPr>
          <p:spPr>
            <a:xfrm>
              <a:off x="10612402" y="6128990"/>
              <a:ext cx="154266" cy="180413"/>
            </a:xfrm>
            <a:custGeom>
              <a:avLst/>
              <a:gdLst>
                <a:gd name="connsiteX0" fmla="*/ 0 w 154266"/>
                <a:gd name="connsiteY0" fmla="*/ 91430 h 180413"/>
                <a:gd name="connsiteX1" fmla="*/ 20316 w 154266"/>
                <a:gd name="connsiteY1" fmla="*/ 23203 h 180413"/>
                <a:gd name="connsiteX2" fmla="*/ 77970 w 154266"/>
                <a:gd name="connsiteY2" fmla="*/ 0 h 180413"/>
                <a:gd name="connsiteX3" fmla="*/ 135624 w 154266"/>
                <a:gd name="connsiteY3" fmla="*/ 23203 h 180413"/>
                <a:gd name="connsiteX4" fmla="*/ 155966 w 154266"/>
                <a:gd name="connsiteY4" fmla="*/ 91430 h 180413"/>
                <a:gd name="connsiteX5" fmla="*/ 135624 w 154266"/>
                <a:gd name="connsiteY5" fmla="*/ 159663 h 180413"/>
                <a:gd name="connsiteX6" fmla="*/ 77970 w 154266"/>
                <a:gd name="connsiteY6" fmla="*/ 182866 h 180413"/>
                <a:gd name="connsiteX7" fmla="*/ 20316 w 154266"/>
                <a:gd name="connsiteY7" fmla="*/ 159663 h 180413"/>
                <a:gd name="connsiteX8" fmla="*/ 0 w 154266"/>
                <a:gd name="connsiteY8" fmla="*/ 91430 h 180413"/>
                <a:gd name="connsiteX9" fmla="*/ 35978 w 154266"/>
                <a:gd name="connsiteY9" fmla="*/ 118471 h 180413"/>
                <a:gd name="connsiteX10" fmla="*/ 39377 w 154266"/>
                <a:gd name="connsiteY10" fmla="*/ 133942 h 180413"/>
                <a:gd name="connsiteX11" fmla="*/ 48424 w 154266"/>
                <a:gd name="connsiteY11" fmla="*/ 145261 h 180413"/>
                <a:gd name="connsiteX12" fmla="*/ 61628 w 154266"/>
                <a:gd name="connsiteY12" fmla="*/ 152180 h 180413"/>
                <a:gd name="connsiteX13" fmla="*/ 77970 w 154266"/>
                <a:gd name="connsiteY13" fmla="*/ 154442 h 180413"/>
                <a:gd name="connsiteX14" fmla="*/ 94390 w 154266"/>
                <a:gd name="connsiteY14" fmla="*/ 152180 h 180413"/>
                <a:gd name="connsiteX15" fmla="*/ 107673 w 154266"/>
                <a:gd name="connsiteY15" fmla="*/ 145261 h 180413"/>
                <a:gd name="connsiteX16" fmla="*/ 116641 w 154266"/>
                <a:gd name="connsiteY16" fmla="*/ 133880 h 180413"/>
                <a:gd name="connsiteX17" fmla="*/ 119988 w 154266"/>
                <a:gd name="connsiteY17" fmla="*/ 118471 h 180413"/>
                <a:gd name="connsiteX18" fmla="*/ 119988 w 154266"/>
                <a:gd name="connsiteY18" fmla="*/ 64392 h 180413"/>
                <a:gd name="connsiteX19" fmla="*/ 116641 w 154266"/>
                <a:gd name="connsiteY19" fmla="*/ 48921 h 180413"/>
                <a:gd name="connsiteX20" fmla="*/ 107673 w 154266"/>
                <a:gd name="connsiteY20" fmla="*/ 37602 h 180413"/>
                <a:gd name="connsiteX21" fmla="*/ 94390 w 154266"/>
                <a:gd name="connsiteY21" fmla="*/ 30621 h 180413"/>
                <a:gd name="connsiteX22" fmla="*/ 77970 w 154266"/>
                <a:gd name="connsiteY22" fmla="*/ 28296 h 180413"/>
                <a:gd name="connsiteX23" fmla="*/ 61628 w 154266"/>
                <a:gd name="connsiteY23" fmla="*/ 30621 h 180413"/>
                <a:gd name="connsiteX24" fmla="*/ 48424 w 154266"/>
                <a:gd name="connsiteY24" fmla="*/ 37602 h 180413"/>
                <a:gd name="connsiteX25" fmla="*/ 39377 w 154266"/>
                <a:gd name="connsiteY25" fmla="*/ 48921 h 180413"/>
                <a:gd name="connsiteX26" fmla="*/ 35978 w 154266"/>
                <a:gd name="connsiteY26" fmla="*/ 64392 h 180413"/>
                <a:gd name="connsiteX27" fmla="*/ 35978 w 154266"/>
                <a:gd name="connsiteY27" fmla="*/ 118471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54266" h="180413">
                  <a:moveTo>
                    <a:pt x="0" y="91430"/>
                  </a:moveTo>
                  <a:cubicBezTo>
                    <a:pt x="0" y="61416"/>
                    <a:pt x="6772" y="38674"/>
                    <a:pt x="20316" y="23203"/>
                  </a:cubicBezTo>
                  <a:cubicBezTo>
                    <a:pt x="33860" y="7734"/>
                    <a:pt x="53078" y="0"/>
                    <a:pt x="77970" y="0"/>
                  </a:cubicBezTo>
                  <a:cubicBezTo>
                    <a:pt x="102836" y="0"/>
                    <a:pt x="122054" y="7734"/>
                    <a:pt x="135624" y="23203"/>
                  </a:cubicBezTo>
                  <a:cubicBezTo>
                    <a:pt x="149168" y="38674"/>
                    <a:pt x="155966" y="61416"/>
                    <a:pt x="155966" y="91430"/>
                  </a:cubicBezTo>
                  <a:cubicBezTo>
                    <a:pt x="155966" y="121447"/>
                    <a:pt x="149168" y="144192"/>
                    <a:pt x="135624" y="159663"/>
                  </a:cubicBezTo>
                  <a:cubicBezTo>
                    <a:pt x="122054" y="175132"/>
                    <a:pt x="102836" y="182866"/>
                    <a:pt x="77970" y="182866"/>
                  </a:cubicBezTo>
                  <a:cubicBezTo>
                    <a:pt x="53078" y="182866"/>
                    <a:pt x="33860" y="175132"/>
                    <a:pt x="20316" y="159663"/>
                  </a:cubicBezTo>
                  <a:cubicBezTo>
                    <a:pt x="6772" y="144192"/>
                    <a:pt x="0" y="121449"/>
                    <a:pt x="0" y="91430"/>
                  </a:cubicBezTo>
                  <a:close/>
                  <a:moveTo>
                    <a:pt x="35978" y="118471"/>
                  </a:moveTo>
                  <a:cubicBezTo>
                    <a:pt x="35978" y="124341"/>
                    <a:pt x="37103" y="129500"/>
                    <a:pt x="39377" y="133942"/>
                  </a:cubicBezTo>
                  <a:cubicBezTo>
                    <a:pt x="41626" y="138387"/>
                    <a:pt x="44659" y="142160"/>
                    <a:pt x="48424" y="145261"/>
                  </a:cubicBezTo>
                  <a:cubicBezTo>
                    <a:pt x="52189" y="148365"/>
                    <a:pt x="56608" y="150671"/>
                    <a:pt x="61628" y="152180"/>
                  </a:cubicBezTo>
                  <a:cubicBezTo>
                    <a:pt x="66649" y="153689"/>
                    <a:pt x="72113" y="154442"/>
                    <a:pt x="77970" y="154442"/>
                  </a:cubicBezTo>
                  <a:cubicBezTo>
                    <a:pt x="83853" y="154442"/>
                    <a:pt x="89318" y="153689"/>
                    <a:pt x="94390" y="152180"/>
                  </a:cubicBezTo>
                  <a:cubicBezTo>
                    <a:pt x="99463" y="150671"/>
                    <a:pt x="103882" y="148365"/>
                    <a:pt x="107673" y="145261"/>
                  </a:cubicBezTo>
                  <a:cubicBezTo>
                    <a:pt x="111438" y="142160"/>
                    <a:pt x="114419" y="138364"/>
                    <a:pt x="116641" y="133880"/>
                  </a:cubicBezTo>
                  <a:cubicBezTo>
                    <a:pt x="118864" y="129395"/>
                    <a:pt x="119988" y="124258"/>
                    <a:pt x="119988" y="118471"/>
                  </a:cubicBezTo>
                  <a:lnTo>
                    <a:pt x="119988" y="64392"/>
                  </a:lnTo>
                  <a:cubicBezTo>
                    <a:pt x="119988" y="58522"/>
                    <a:pt x="118864" y="53368"/>
                    <a:pt x="116641" y="48921"/>
                  </a:cubicBezTo>
                  <a:cubicBezTo>
                    <a:pt x="114419" y="44478"/>
                    <a:pt x="111438" y="40705"/>
                    <a:pt x="107673" y="37602"/>
                  </a:cubicBezTo>
                  <a:cubicBezTo>
                    <a:pt x="103882" y="34503"/>
                    <a:pt x="99463" y="32174"/>
                    <a:pt x="94390" y="30621"/>
                  </a:cubicBezTo>
                  <a:cubicBezTo>
                    <a:pt x="89318" y="29073"/>
                    <a:pt x="83853" y="28296"/>
                    <a:pt x="77970" y="28296"/>
                  </a:cubicBezTo>
                  <a:cubicBezTo>
                    <a:pt x="72113" y="28296"/>
                    <a:pt x="66649" y="29073"/>
                    <a:pt x="61628" y="30621"/>
                  </a:cubicBezTo>
                  <a:cubicBezTo>
                    <a:pt x="56608" y="32174"/>
                    <a:pt x="52189" y="34503"/>
                    <a:pt x="48424" y="37602"/>
                  </a:cubicBezTo>
                  <a:cubicBezTo>
                    <a:pt x="44659" y="40705"/>
                    <a:pt x="41626" y="44478"/>
                    <a:pt x="39377" y="48921"/>
                  </a:cubicBezTo>
                  <a:cubicBezTo>
                    <a:pt x="37103" y="53368"/>
                    <a:pt x="35978" y="58522"/>
                    <a:pt x="35978" y="64392"/>
                  </a:cubicBezTo>
                  <a:lnTo>
                    <a:pt x="35978" y="118471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7943E430-CD59-4511-BFEB-82603F8B8BA1}"/>
                </a:ext>
              </a:extLst>
            </p:cNvPr>
            <p:cNvSpPr/>
            <p:nvPr/>
          </p:nvSpPr>
          <p:spPr>
            <a:xfrm>
              <a:off x="10804190" y="6132761"/>
              <a:ext cx="135964" cy="175184"/>
            </a:xfrm>
            <a:custGeom>
              <a:avLst/>
              <a:gdLst>
                <a:gd name="connsiteX0" fmla="*/ 0 w 135963"/>
                <a:gd name="connsiteY0" fmla="*/ 175197 h 175183"/>
                <a:gd name="connsiteX1" fmla="*/ 0 w 135963"/>
                <a:gd name="connsiteY1" fmla="*/ 0 h 175183"/>
                <a:gd name="connsiteX2" fmla="*/ 59249 w 135963"/>
                <a:gd name="connsiteY2" fmla="*/ 0 h 175183"/>
                <a:gd name="connsiteX3" fmla="*/ 118916 w 135963"/>
                <a:gd name="connsiteY3" fmla="*/ 21759 h 175183"/>
                <a:gd name="connsiteX4" fmla="*/ 137088 w 135963"/>
                <a:gd name="connsiteY4" fmla="*/ 87660 h 175183"/>
                <a:gd name="connsiteX5" fmla="*/ 118916 w 135963"/>
                <a:gd name="connsiteY5" fmla="*/ 153438 h 175183"/>
                <a:gd name="connsiteX6" fmla="*/ 59249 w 135963"/>
                <a:gd name="connsiteY6" fmla="*/ 175197 h 175183"/>
                <a:gd name="connsiteX7" fmla="*/ 0 w 135963"/>
                <a:gd name="connsiteY7" fmla="*/ 175197 h 175183"/>
                <a:gd name="connsiteX8" fmla="*/ 33468 w 135963"/>
                <a:gd name="connsiteY8" fmla="*/ 146901 h 175183"/>
                <a:gd name="connsiteX9" fmla="*/ 59249 w 135963"/>
                <a:gd name="connsiteY9" fmla="*/ 146901 h 175183"/>
                <a:gd name="connsiteX10" fmla="*/ 91200 w 135963"/>
                <a:gd name="connsiteY10" fmla="*/ 138662 h 175183"/>
                <a:gd name="connsiteX11" fmla="*/ 102260 w 135963"/>
                <a:gd name="connsiteY11" fmla="*/ 112816 h 175183"/>
                <a:gd name="connsiteX12" fmla="*/ 102260 w 135963"/>
                <a:gd name="connsiteY12" fmla="*/ 62381 h 175183"/>
                <a:gd name="connsiteX13" fmla="*/ 91200 w 135963"/>
                <a:gd name="connsiteY13" fmla="*/ 36660 h 175183"/>
                <a:gd name="connsiteX14" fmla="*/ 59249 w 135963"/>
                <a:gd name="connsiteY14" fmla="*/ 28424 h 175183"/>
                <a:gd name="connsiteX15" fmla="*/ 33468 w 135963"/>
                <a:gd name="connsiteY15" fmla="*/ 28424 h 175183"/>
                <a:gd name="connsiteX16" fmla="*/ 33468 w 135963"/>
                <a:gd name="connsiteY16" fmla="*/ 146901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63" h="175183">
                  <a:moveTo>
                    <a:pt x="0" y="175197"/>
                  </a:moveTo>
                  <a:lnTo>
                    <a:pt x="0" y="0"/>
                  </a:lnTo>
                  <a:lnTo>
                    <a:pt x="59249" y="0"/>
                  </a:lnTo>
                  <a:cubicBezTo>
                    <a:pt x="86912" y="0"/>
                    <a:pt x="106810" y="7253"/>
                    <a:pt x="118916" y="21759"/>
                  </a:cubicBezTo>
                  <a:cubicBezTo>
                    <a:pt x="131048" y="36266"/>
                    <a:pt x="137088" y="58232"/>
                    <a:pt x="137088" y="87660"/>
                  </a:cubicBezTo>
                  <a:cubicBezTo>
                    <a:pt x="137088" y="117010"/>
                    <a:pt x="131048" y="138936"/>
                    <a:pt x="118916" y="153438"/>
                  </a:cubicBezTo>
                  <a:cubicBezTo>
                    <a:pt x="106810" y="167944"/>
                    <a:pt x="86912" y="175197"/>
                    <a:pt x="59249" y="175197"/>
                  </a:cubicBezTo>
                  <a:lnTo>
                    <a:pt x="0" y="175197"/>
                  </a:lnTo>
                  <a:close/>
                  <a:moveTo>
                    <a:pt x="33468" y="146901"/>
                  </a:moveTo>
                  <a:lnTo>
                    <a:pt x="59249" y="146901"/>
                  </a:lnTo>
                  <a:cubicBezTo>
                    <a:pt x="73159" y="146901"/>
                    <a:pt x="83827" y="144155"/>
                    <a:pt x="91200" y="138662"/>
                  </a:cubicBezTo>
                  <a:cubicBezTo>
                    <a:pt x="98573" y="133171"/>
                    <a:pt x="102260" y="124556"/>
                    <a:pt x="102260" y="112816"/>
                  </a:cubicBezTo>
                  <a:lnTo>
                    <a:pt x="102260" y="62381"/>
                  </a:lnTo>
                  <a:cubicBezTo>
                    <a:pt x="102260" y="50727"/>
                    <a:pt x="98573" y="42154"/>
                    <a:pt x="91200" y="36660"/>
                  </a:cubicBezTo>
                  <a:cubicBezTo>
                    <a:pt x="83827" y="31172"/>
                    <a:pt x="73159" y="28424"/>
                    <a:pt x="59249" y="28424"/>
                  </a:cubicBezTo>
                  <a:lnTo>
                    <a:pt x="33468" y="28424"/>
                  </a:lnTo>
                  <a:lnTo>
                    <a:pt x="33468" y="146901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536D01FB-4682-4AF7-B876-103A066D5C86}"/>
                </a:ext>
              </a:extLst>
            </p:cNvPr>
            <p:cNvSpPr/>
            <p:nvPr/>
          </p:nvSpPr>
          <p:spPr>
            <a:xfrm>
              <a:off x="11029026" y="6110531"/>
              <a:ext cx="28762" cy="217019"/>
            </a:xfrm>
            <a:custGeom>
              <a:avLst/>
              <a:gdLst>
                <a:gd name="connsiteX0" fmla="*/ 0 w 28761"/>
                <a:gd name="connsiteY0" fmla="*/ 218065 h 217018"/>
                <a:gd name="connsiteX1" fmla="*/ 0 w 28761"/>
                <a:gd name="connsiteY1" fmla="*/ 0 h 217018"/>
                <a:gd name="connsiteX2" fmla="*/ 31193 w 28761"/>
                <a:gd name="connsiteY2" fmla="*/ 0 h 217018"/>
                <a:gd name="connsiteX3" fmla="*/ 31193 w 28761"/>
                <a:gd name="connsiteY3" fmla="*/ 218065 h 217018"/>
                <a:gd name="connsiteX4" fmla="*/ 0 w 28761"/>
                <a:gd name="connsiteY4" fmla="*/ 218065 h 217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61" h="217018">
                  <a:moveTo>
                    <a:pt x="0" y="218065"/>
                  </a:moveTo>
                  <a:lnTo>
                    <a:pt x="0" y="0"/>
                  </a:lnTo>
                  <a:lnTo>
                    <a:pt x="31193" y="0"/>
                  </a:lnTo>
                  <a:lnTo>
                    <a:pt x="31193" y="218065"/>
                  </a:lnTo>
                  <a:lnTo>
                    <a:pt x="0" y="218065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DF376078-303C-4254-ABA7-8EC6A339E075}"/>
                </a:ext>
              </a:extLst>
            </p:cNvPr>
            <p:cNvSpPr/>
            <p:nvPr/>
          </p:nvSpPr>
          <p:spPr>
            <a:xfrm>
              <a:off x="11154609" y="6132761"/>
              <a:ext cx="177799" cy="175184"/>
            </a:xfrm>
            <a:custGeom>
              <a:avLst/>
              <a:gdLst>
                <a:gd name="connsiteX0" fmla="*/ 0 w 177798"/>
                <a:gd name="connsiteY0" fmla="*/ 175197 h 175183"/>
                <a:gd name="connsiteX1" fmla="*/ 0 w 177798"/>
                <a:gd name="connsiteY1" fmla="*/ 0 h 175183"/>
                <a:gd name="connsiteX2" fmla="*/ 54569 w 177798"/>
                <a:gd name="connsiteY2" fmla="*/ 0 h 175183"/>
                <a:gd name="connsiteX3" fmla="*/ 88638 w 177798"/>
                <a:gd name="connsiteY3" fmla="*/ 137603 h 175183"/>
                <a:gd name="connsiteX4" fmla="*/ 89684 w 177798"/>
                <a:gd name="connsiteY4" fmla="*/ 137593 h 175183"/>
                <a:gd name="connsiteX5" fmla="*/ 123152 w 177798"/>
                <a:gd name="connsiteY5" fmla="*/ 0 h 175183"/>
                <a:gd name="connsiteX6" fmla="*/ 177982 w 177798"/>
                <a:gd name="connsiteY6" fmla="*/ 0 h 175183"/>
                <a:gd name="connsiteX7" fmla="*/ 177982 w 177798"/>
                <a:gd name="connsiteY7" fmla="*/ 175197 h 175183"/>
                <a:gd name="connsiteX8" fmla="*/ 145769 w 177798"/>
                <a:gd name="connsiteY8" fmla="*/ 175197 h 175183"/>
                <a:gd name="connsiteX9" fmla="*/ 145769 w 177798"/>
                <a:gd name="connsiteY9" fmla="*/ 36347 h 175183"/>
                <a:gd name="connsiteX10" fmla="*/ 142762 w 177798"/>
                <a:gd name="connsiteY10" fmla="*/ 35860 h 175183"/>
                <a:gd name="connsiteX11" fmla="*/ 106810 w 177798"/>
                <a:gd name="connsiteY11" fmla="*/ 175197 h 175183"/>
                <a:gd name="connsiteX12" fmla="*/ 69054 w 177798"/>
                <a:gd name="connsiteY12" fmla="*/ 175197 h 175183"/>
                <a:gd name="connsiteX13" fmla="*/ 33128 w 177798"/>
                <a:gd name="connsiteY13" fmla="*/ 36370 h 175183"/>
                <a:gd name="connsiteX14" fmla="*/ 32213 w 177798"/>
                <a:gd name="connsiteY14" fmla="*/ 36370 h 175183"/>
                <a:gd name="connsiteX15" fmla="*/ 32213 w 177798"/>
                <a:gd name="connsiteY15" fmla="*/ 175197 h 175183"/>
                <a:gd name="connsiteX16" fmla="*/ 0 w 177798"/>
                <a:gd name="connsiteY16" fmla="*/ 175197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798" h="175183">
                  <a:moveTo>
                    <a:pt x="0" y="175197"/>
                  </a:moveTo>
                  <a:lnTo>
                    <a:pt x="0" y="0"/>
                  </a:lnTo>
                  <a:lnTo>
                    <a:pt x="54569" y="0"/>
                  </a:lnTo>
                  <a:lnTo>
                    <a:pt x="88638" y="137603"/>
                  </a:lnTo>
                  <a:lnTo>
                    <a:pt x="89684" y="137593"/>
                  </a:lnTo>
                  <a:lnTo>
                    <a:pt x="123152" y="0"/>
                  </a:lnTo>
                  <a:lnTo>
                    <a:pt x="177982" y="0"/>
                  </a:lnTo>
                  <a:lnTo>
                    <a:pt x="177982" y="175197"/>
                  </a:lnTo>
                  <a:lnTo>
                    <a:pt x="145769" y="175197"/>
                  </a:lnTo>
                  <a:lnTo>
                    <a:pt x="145769" y="36347"/>
                  </a:lnTo>
                  <a:lnTo>
                    <a:pt x="142762" y="35860"/>
                  </a:lnTo>
                  <a:lnTo>
                    <a:pt x="106810" y="175197"/>
                  </a:lnTo>
                  <a:lnTo>
                    <a:pt x="69054" y="175197"/>
                  </a:lnTo>
                  <a:lnTo>
                    <a:pt x="33128" y="36370"/>
                  </a:lnTo>
                  <a:lnTo>
                    <a:pt x="32213" y="36370"/>
                  </a:lnTo>
                  <a:lnTo>
                    <a:pt x="32213" y="175197"/>
                  </a:lnTo>
                  <a:lnTo>
                    <a:pt x="0" y="17519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38A53F8C-84FB-4341-8ACF-A41F2DEBAB7C}"/>
                </a:ext>
              </a:extLst>
            </p:cNvPr>
            <p:cNvSpPr/>
            <p:nvPr/>
          </p:nvSpPr>
          <p:spPr>
            <a:xfrm>
              <a:off x="11358999" y="6132761"/>
              <a:ext cx="133349" cy="175184"/>
            </a:xfrm>
            <a:custGeom>
              <a:avLst/>
              <a:gdLst>
                <a:gd name="connsiteX0" fmla="*/ 0 w 133348"/>
                <a:gd name="connsiteY0" fmla="*/ 28424 h 175183"/>
                <a:gd name="connsiteX1" fmla="*/ 0 w 133348"/>
                <a:gd name="connsiteY1" fmla="*/ 0 h 175183"/>
                <a:gd name="connsiteX2" fmla="*/ 135571 w 133348"/>
                <a:gd name="connsiteY2" fmla="*/ 0 h 175183"/>
                <a:gd name="connsiteX3" fmla="*/ 135571 w 133348"/>
                <a:gd name="connsiteY3" fmla="*/ 28424 h 175183"/>
                <a:gd name="connsiteX4" fmla="*/ 84507 w 133348"/>
                <a:gd name="connsiteY4" fmla="*/ 28424 h 175183"/>
                <a:gd name="connsiteX5" fmla="*/ 84507 w 133348"/>
                <a:gd name="connsiteY5" fmla="*/ 175197 h 175183"/>
                <a:gd name="connsiteX6" fmla="*/ 51065 w 133348"/>
                <a:gd name="connsiteY6" fmla="*/ 175197 h 175183"/>
                <a:gd name="connsiteX7" fmla="*/ 51065 w 133348"/>
                <a:gd name="connsiteY7" fmla="*/ 28424 h 175183"/>
                <a:gd name="connsiteX8" fmla="*/ 0 w 133348"/>
                <a:gd name="connsiteY8" fmla="*/ 28424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48" h="175183">
                  <a:moveTo>
                    <a:pt x="0" y="28424"/>
                  </a:moveTo>
                  <a:lnTo>
                    <a:pt x="0" y="0"/>
                  </a:lnTo>
                  <a:lnTo>
                    <a:pt x="135571" y="0"/>
                  </a:lnTo>
                  <a:lnTo>
                    <a:pt x="135571" y="28424"/>
                  </a:lnTo>
                  <a:lnTo>
                    <a:pt x="84507" y="28424"/>
                  </a:lnTo>
                  <a:lnTo>
                    <a:pt x="84507" y="175197"/>
                  </a:lnTo>
                  <a:lnTo>
                    <a:pt x="51065" y="175197"/>
                  </a:lnTo>
                  <a:lnTo>
                    <a:pt x="51065" y="28424"/>
                  </a:lnTo>
                  <a:lnTo>
                    <a:pt x="0" y="2842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1717646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2B064717-2D7E-430F-803F-090FF3C5F0BB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45516269-91D2-4CC1-84E2-BFDB58AB47AE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3" name="Grafik 8">
              <a:extLst>
                <a:ext uri="{FF2B5EF4-FFF2-40B4-BE49-F238E27FC236}">
                  <a16:creationId xmlns:a16="http://schemas.microsoft.com/office/drawing/2014/main" id="{3A9D1CFC-063F-42BC-937F-8EC86E57D18F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23ED6DDE-41AA-4BD2-B76D-711078E9B9A7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43C6A743-C3CE-4143-BC1B-2FBB1F1AB846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4204CB76-F302-49AE-B9CB-AF77F1424817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5400675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799" y="2436262"/>
            <a:ext cx="5401202" cy="369307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/>
              <a:t>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10 </a:t>
            </a:r>
            <a:r>
              <a:rPr lang="en-US" dirty="0" err="1"/>
              <a:t>pt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540000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8" name="Bildplatzhalter 9">
            <a:extLst>
              <a:ext uri="{FF2B5EF4-FFF2-40B4-BE49-F238E27FC236}">
                <a16:creationId xmlns:a16="http://schemas.microsoft.com/office/drawing/2014/main" id="{9BB308EB-12E9-4055-8CBD-F493C15ADC4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0"/>
            <a:ext cx="5400000" cy="6858000"/>
          </a:xfrm>
        </p:spPr>
        <p:txBody>
          <a:bodyPr tIns="1080000" anchor="t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Image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0F46D0D0-5E8B-4267-8B52-1EC934F38B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1341" y="6469200"/>
            <a:ext cx="440466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F2DE342F-94D1-409F-B6B9-195F64140A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2419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points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5400675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799" y="2436262"/>
            <a:ext cx="5401202" cy="3693076"/>
          </a:xfrm>
        </p:spPr>
        <p:txBody>
          <a:bodyPr/>
          <a:lstStyle>
            <a:lvl1pPr marL="216000" marR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1800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 err="1"/>
              <a:t>Bulletpoint</a:t>
            </a:r>
            <a:r>
              <a:rPr lang="de-DE" dirty="0"/>
              <a:t> 1,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,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paragraphs</a:t>
            </a:r>
            <a:r>
              <a:rPr lang="de-DE" dirty="0"/>
              <a:t> 10 </a:t>
            </a:r>
            <a:r>
              <a:rPr lang="de-DE" dirty="0" err="1"/>
              <a:t>pt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2,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3,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4,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540000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8" name="Bildplatzhalter 9">
            <a:extLst>
              <a:ext uri="{FF2B5EF4-FFF2-40B4-BE49-F238E27FC236}">
                <a16:creationId xmlns:a16="http://schemas.microsoft.com/office/drawing/2014/main" id="{9BB308EB-12E9-4055-8CBD-F493C15ADC4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0"/>
            <a:ext cx="5400000" cy="6858000"/>
          </a:xfrm>
        </p:spPr>
        <p:txBody>
          <a:bodyPr tIns="1080000" anchor="t"/>
          <a:lstStyle>
            <a:lvl1pPr marL="0" indent="0" algn="ctr">
              <a:buFontTx/>
              <a:buNone/>
              <a:defRPr/>
            </a:lvl1pPr>
          </a:lstStyle>
          <a:p>
            <a:r>
              <a:rPr lang="de-DE"/>
              <a:t>Image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1DC7CE38-12C7-4334-80C9-4631DEAF99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1341" y="6469200"/>
            <a:ext cx="440466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4D56B4E5-0202-47BF-9A54-D3516BEBE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9395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points and image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D936242C-88F0-40C7-806B-2B3D13C099D5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33513C78-1060-4A92-BAF6-305C808A0E82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3" name="Grafik 8">
              <a:extLst>
                <a:ext uri="{FF2B5EF4-FFF2-40B4-BE49-F238E27FC236}">
                  <a16:creationId xmlns:a16="http://schemas.microsoft.com/office/drawing/2014/main" id="{60DED166-BD70-45AA-87F0-E7739837057B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138A95EC-EFCA-4921-B6F3-A4AB1CC46DCD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8BF021BA-4D91-40CF-ADCE-0A9F4E9EFDA0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3F72C48A-E250-4190-8686-A9143225E164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5400675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799" y="2436262"/>
            <a:ext cx="5401202" cy="3693076"/>
          </a:xfrm>
        </p:spPr>
        <p:txBody>
          <a:bodyPr/>
          <a:lstStyle>
            <a:lvl1pPr marL="216000" marR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180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 err="1"/>
              <a:t>Bulletpoint</a:t>
            </a:r>
            <a:r>
              <a:rPr lang="de-DE" dirty="0"/>
              <a:t> 1,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,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paragraphs</a:t>
            </a:r>
            <a:r>
              <a:rPr lang="de-DE" dirty="0"/>
              <a:t> 10 </a:t>
            </a:r>
            <a:r>
              <a:rPr lang="de-DE" dirty="0" err="1"/>
              <a:t>pt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2,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3,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4,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540000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8" name="Bildplatzhalter 9">
            <a:extLst>
              <a:ext uri="{FF2B5EF4-FFF2-40B4-BE49-F238E27FC236}">
                <a16:creationId xmlns:a16="http://schemas.microsoft.com/office/drawing/2014/main" id="{9BB308EB-12E9-4055-8CBD-F493C15ADC4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0"/>
            <a:ext cx="5400000" cy="6858000"/>
          </a:xfrm>
        </p:spPr>
        <p:txBody>
          <a:bodyPr tIns="1080000" anchor="t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Image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10CE2F73-29C1-4CB8-A3E5-2A77A61EAB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1341" y="6469200"/>
            <a:ext cx="440466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A23BBA3B-6E01-4988-9D68-297BE3E1D1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692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vels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5400675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5400000" cy="246221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6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8" name="Bildplatzhalter 9">
            <a:extLst>
              <a:ext uri="{FF2B5EF4-FFF2-40B4-BE49-F238E27FC236}">
                <a16:creationId xmlns:a16="http://schemas.microsoft.com/office/drawing/2014/main" id="{9BB308EB-12E9-4055-8CBD-F493C15ADC4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0"/>
            <a:ext cx="5400000" cy="6858000"/>
          </a:xfrm>
        </p:spPr>
        <p:txBody>
          <a:bodyPr tIns="1080000" anchor="t"/>
          <a:lstStyle>
            <a:lvl1pPr marL="0" indent="0" algn="ctr">
              <a:buFontTx/>
              <a:buNone/>
              <a:defRPr/>
            </a:lvl1pPr>
          </a:lstStyle>
          <a:p>
            <a:r>
              <a:rPr lang="de-DE"/>
              <a:t>Image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588C29D-74B1-43E5-B8AF-41EA8C4953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325" y="2437200"/>
            <a:ext cx="5400675" cy="36921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Px Grotesk Regular, 28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</a:t>
            </a:r>
            <a:r>
              <a:rPr lang="de-DE" dirty="0"/>
              <a:t>., </a:t>
            </a:r>
            <a:r>
              <a:rPr lang="de-DE" dirty="0" err="1"/>
              <a:t>sp</a:t>
            </a:r>
            <a:r>
              <a:rPr lang="de-DE" dirty="0"/>
              <a:t>.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paragraphs</a:t>
            </a:r>
            <a:r>
              <a:rPr lang="de-DE" dirty="0"/>
              <a:t> 6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Px Grotesk Regular, 24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sp., space between two paragraphs 6 </a:t>
            </a:r>
            <a:r>
              <a:rPr lang="en-US" dirty="0" err="1"/>
              <a:t>pt</a:t>
            </a:r>
            <a:endParaRPr lang="de-DE" dirty="0"/>
          </a:p>
          <a:p>
            <a:pPr lvl="2"/>
            <a:r>
              <a:rPr lang="de-DE" dirty="0"/>
              <a:t>Px Grotesk Regular, 20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sp., space between two paragraphs 6 </a:t>
            </a:r>
            <a:r>
              <a:rPr lang="en-US" dirty="0" err="1"/>
              <a:t>pt</a:t>
            </a:r>
            <a:endParaRPr lang="de-DE" dirty="0"/>
          </a:p>
          <a:p>
            <a:pPr lvl="3"/>
            <a:r>
              <a:rPr lang="de-DE" dirty="0"/>
              <a:t>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sp., space between two paragraphs 6 </a:t>
            </a:r>
            <a:r>
              <a:rPr lang="en-US" dirty="0" err="1"/>
              <a:t>pt</a:t>
            </a:r>
            <a:endParaRPr lang="de-DE" dirty="0"/>
          </a:p>
          <a:p>
            <a:pPr lvl="4"/>
            <a:r>
              <a:rPr lang="de-DE" dirty="0"/>
              <a:t>Px Grotesk Regular, 16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sp., space between two paragraphs 6 </a:t>
            </a:r>
            <a:r>
              <a:rPr lang="en-US" dirty="0" err="1"/>
              <a:t>pt</a:t>
            </a:r>
            <a:endParaRPr lang="de-DE" dirty="0"/>
          </a:p>
          <a:p>
            <a:pPr lvl="4"/>
            <a:endParaRPr lang="de-DE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F7AAF058-DC2F-4E33-A186-FD7EE01599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1341" y="6469200"/>
            <a:ext cx="440466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069CFA98-4AA8-410E-B14A-75C5A4C16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7690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vels and image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2F69C749-35A8-45EC-BAB9-686B7D29E2E2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A6AE8BD-4A56-4DD4-A41E-9E14B95A91A8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6" name="Grafik 8">
              <a:extLst>
                <a:ext uri="{FF2B5EF4-FFF2-40B4-BE49-F238E27FC236}">
                  <a16:creationId xmlns:a16="http://schemas.microsoft.com/office/drawing/2014/main" id="{1B45B6E0-2E9E-473C-84C4-4DEB3BD44D7B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DFC4A187-FE6A-406D-8830-4AEA12DA1DC5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9FD7C880-53EA-4F50-89DB-D6B7D9765397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15907058-8504-4573-B2B6-FFBCCE85F76B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5400675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540000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8" name="Bildplatzhalter 9">
            <a:extLst>
              <a:ext uri="{FF2B5EF4-FFF2-40B4-BE49-F238E27FC236}">
                <a16:creationId xmlns:a16="http://schemas.microsoft.com/office/drawing/2014/main" id="{9BB308EB-12E9-4055-8CBD-F493C15ADC4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0"/>
            <a:ext cx="5400000" cy="6858000"/>
          </a:xfrm>
        </p:spPr>
        <p:txBody>
          <a:bodyPr tIns="1080000" anchor="t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Image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588C29D-74B1-43E5-B8AF-41EA8C4953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325" y="2437200"/>
            <a:ext cx="5400675" cy="36921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Px Grotesk Regular, 28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</a:t>
            </a:r>
            <a:r>
              <a:rPr lang="de-DE" dirty="0"/>
              <a:t>., </a:t>
            </a:r>
            <a:r>
              <a:rPr lang="de-DE" dirty="0" err="1"/>
              <a:t>sp</a:t>
            </a:r>
            <a:r>
              <a:rPr lang="de-DE" dirty="0"/>
              <a:t>.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paragraphs</a:t>
            </a:r>
            <a:r>
              <a:rPr lang="de-DE" dirty="0"/>
              <a:t> 6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Px Grotesk Regular, 24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sp., sp. between two paragraphs 6 </a:t>
            </a:r>
            <a:r>
              <a:rPr lang="en-US" dirty="0" err="1"/>
              <a:t>pt</a:t>
            </a:r>
            <a:endParaRPr lang="de-DE" dirty="0"/>
          </a:p>
          <a:p>
            <a:pPr lvl="2"/>
            <a:r>
              <a:rPr lang="de-DE" dirty="0"/>
              <a:t>Px Grotesk Regular, 20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sp., sp. between two paragraphs 6 </a:t>
            </a:r>
            <a:r>
              <a:rPr lang="en-US" dirty="0" err="1"/>
              <a:t>pt</a:t>
            </a:r>
            <a:endParaRPr lang="de-DE" dirty="0"/>
          </a:p>
          <a:p>
            <a:pPr lvl="3"/>
            <a:r>
              <a:rPr lang="de-DE" dirty="0"/>
              <a:t>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sp., sp. between two paragraphs 6 </a:t>
            </a:r>
            <a:r>
              <a:rPr lang="en-US" dirty="0" err="1"/>
              <a:t>pt</a:t>
            </a:r>
            <a:endParaRPr lang="de-DE" dirty="0"/>
          </a:p>
          <a:p>
            <a:pPr lvl="4"/>
            <a:r>
              <a:rPr lang="de-DE" dirty="0"/>
              <a:t>Px Grotesk Regular, 16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sp., sp. between two paragraphs 6 </a:t>
            </a:r>
            <a:r>
              <a:rPr lang="en-US" dirty="0" err="1"/>
              <a:t>pt</a:t>
            </a:r>
            <a:endParaRPr lang="de-DE" dirty="0"/>
          </a:p>
          <a:p>
            <a:pPr lvl="4"/>
            <a:endParaRPr lang="de-DE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F7F94C57-CBF3-41F1-8DEA-32F2AE7D14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1341" y="6469200"/>
            <a:ext cx="440466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3ED58FDB-96C3-4B41-BD01-F1EA25C5B2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8065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8800"/>
            <a:ext cx="3960000" cy="53860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de-DE" dirty="0" err="1"/>
              <a:t>Comparison</a:t>
            </a:r>
            <a:r>
              <a:rPr lang="de-DE" dirty="0"/>
              <a:t> 1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36146" y="1808164"/>
            <a:ext cx="3960000" cy="4321174"/>
          </a:xfrm>
        </p:spPr>
        <p:txBody>
          <a:bodyPr/>
          <a:lstStyle>
            <a:lvl1pPr marL="216000" indent="-216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 err="1"/>
              <a:t>Bulletpoint</a:t>
            </a:r>
            <a:r>
              <a:rPr lang="de-DE" dirty="0"/>
              <a:t> 1,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,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paragraphs</a:t>
            </a:r>
            <a:r>
              <a:rPr lang="de-DE" dirty="0"/>
              <a:t> 10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19" name="Textplatzhalter 5">
            <a:extLst>
              <a:ext uri="{FF2B5EF4-FFF2-40B4-BE49-F238E27FC236}">
                <a16:creationId xmlns:a16="http://schemas.microsoft.com/office/drawing/2014/main" id="{0950ADE1-E6C7-4267-A5EF-D7BEB123E1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854" y="1808164"/>
            <a:ext cx="3960000" cy="4321174"/>
          </a:xfrm>
        </p:spPr>
        <p:txBody>
          <a:bodyPr/>
          <a:lstStyle>
            <a:lvl1pPr marL="216000" indent="-216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 err="1"/>
              <a:t>Bulletpoint</a:t>
            </a:r>
            <a:r>
              <a:rPr lang="de-DE" dirty="0"/>
              <a:t> 1,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,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paragraphs</a:t>
            </a:r>
            <a:r>
              <a:rPr lang="de-DE" dirty="0"/>
              <a:t> 10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452EE95-1684-49BF-A645-228F571366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6146" y="928800"/>
            <a:ext cx="3960000" cy="538609"/>
          </a:xfrm>
        </p:spPr>
        <p:txBody>
          <a:bodyPr vert="horz" wrap="square" lIns="0" tIns="0" rIns="0" bIns="0" rtlCol="0" anchor="t">
            <a:spAutoFit/>
          </a:bodyPr>
          <a:lstStyle>
            <a:lvl1pPr marL="228600" indent="-228600" algn="l">
              <a:lnSpc>
                <a:spcPct val="100000"/>
              </a:lnSpc>
              <a:spcBef>
                <a:spcPct val="0"/>
              </a:spcBef>
              <a:buNone/>
              <a:defRPr lang="de-DE" sz="3500" dirty="0">
                <a:solidFill>
                  <a:schemeClr val="accent2"/>
                </a:solidFill>
                <a:latin typeface="+mj-lt"/>
                <a:ea typeface="Roboto Mono Medium" pitchFamily="2" charset="0"/>
                <a:cs typeface="+mj-cs"/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ct val="0"/>
              </a:spcBef>
            </a:pPr>
            <a:r>
              <a:rPr lang="de-DE" dirty="0" err="1"/>
              <a:t>Comparison</a:t>
            </a:r>
            <a:r>
              <a:rPr lang="de-DE" dirty="0"/>
              <a:t> 2</a:t>
            </a:r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7F2B071A-F57A-4EF0-930B-C94B0FAC93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13" name="Textplatzhalter 4">
            <a:extLst>
              <a:ext uri="{FF2B5EF4-FFF2-40B4-BE49-F238E27FC236}">
                <a16:creationId xmlns:a16="http://schemas.microsoft.com/office/drawing/2014/main" id="{E200C69D-2CE7-49DF-91B0-8DD2C8B157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325" y="556600"/>
            <a:ext cx="540000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pic>
        <p:nvPicPr>
          <p:cNvPr id="507" name="Grafik 506">
            <a:extLst>
              <a:ext uri="{FF2B5EF4-FFF2-40B4-BE49-F238E27FC236}">
                <a16:creationId xmlns:a16="http://schemas.microsoft.com/office/drawing/2014/main" id="{CD4712B3-2A9B-4454-BE3C-75808C53A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83" r="19204"/>
          <a:stretch/>
        </p:blipFill>
        <p:spPr>
          <a:xfrm rot="10800000" flipH="1" flipV="1">
            <a:off x="4880670" y="1808164"/>
            <a:ext cx="2430661" cy="4321174"/>
          </a:xfrm>
          <a:prstGeom prst="parallelogram">
            <a:avLst>
              <a:gd name="adj" fmla="val 88597"/>
            </a:avLst>
          </a:prstGeom>
        </p:spPr>
      </p:pic>
      <p:sp>
        <p:nvSpPr>
          <p:cNvPr id="508" name="Foliennummernplatzhalter 5">
            <a:extLst>
              <a:ext uri="{FF2B5EF4-FFF2-40B4-BE49-F238E27FC236}">
                <a16:creationId xmlns:a16="http://schemas.microsoft.com/office/drawing/2014/main" id="{E9DFD4D6-8C32-48CA-B2A8-0ACFFF0F1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7327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688C186E-2A6D-4A81-A1F5-FF069C7A30B0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1E76B3A5-39EE-456E-9C88-0DD21C1E1557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4" name="Grafik 8">
              <a:extLst>
                <a:ext uri="{FF2B5EF4-FFF2-40B4-BE49-F238E27FC236}">
                  <a16:creationId xmlns:a16="http://schemas.microsoft.com/office/drawing/2014/main" id="{45A0CC14-551D-475C-B061-751C9DB1CB93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4007D789-DE19-4F26-873F-7238FFE9BE47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A7425A49-BEB5-45B2-92A3-1079016B765B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5E9CE620-53E9-4FBB-BAED-4885BD42C8F3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8800"/>
            <a:ext cx="3960000" cy="53860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de-DE" dirty="0" err="1"/>
              <a:t>Comparison</a:t>
            </a:r>
            <a:r>
              <a:rPr lang="de-DE" dirty="0"/>
              <a:t> 1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36146" y="1808164"/>
            <a:ext cx="3960000" cy="4321174"/>
          </a:xfrm>
        </p:spPr>
        <p:txBody>
          <a:bodyPr/>
          <a:lstStyle>
            <a:lvl1pPr marL="216000" indent="-216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 err="1"/>
              <a:t>Bulletpoint</a:t>
            </a:r>
            <a:r>
              <a:rPr lang="de-DE" dirty="0"/>
              <a:t> 1,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,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paragraphs</a:t>
            </a:r>
            <a:r>
              <a:rPr lang="de-DE" dirty="0"/>
              <a:t> 10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19" name="Textplatzhalter 5">
            <a:extLst>
              <a:ext uri="{FF2B5EF4-FFF2-40B4-BE49-F238E27FC236}">
                <a16:creationId xmlns:a16="http://schemas.microsoft.com/office/drawing/2014/main" id="{0950ADE1-E6C7-4267-A5EF-D7BEB123E1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854" y="1808164"/>
            <a:ext cx="3960000" cy="4321174"/>
          </a:xfrm>
        </p:spPr>
        <p:txBody>
          <a:bodyPr/>
          <a:lstStyle>
            <a:lvl1pPr marL="216000" indent="-216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 err="1"/>
              <a:t>Bulletpoint</a:t>
            </a:r>
            <a:r>
              <a:rPr lang="de-DE" dirty="0"/>
              <a:t> 1,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,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paragraphs</a:t>
            </a:r>
            <a:r>
              <a:rPr lang="de-DE" dirty="0"/>
              <a:t> 10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452EE95-1684-49BF-A645-228F571366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6146" y="928800"/>
            <a:ext cx="3960000" cy="538609"/>
          </a:xfrm>
        </p:spPr>
        <p:txBody>
          <a:bodyPr vert="horz" wrap="square" lIns="0" tIns="0" rIns="0" bIns="0" rtlCol="0" anchor="t">
            <a:spAutoFit/>
          </a:bodyPr>
          <a:lstStyle>
            <a:lvl1pPr marL="228600" indent="-228600" algn="l">
              <a:lnSpc>
                <a:spcPct val="100000"/>
              </a:lnSpc>
              <a:spcBef>
                <a:spcPct val="0"/>
              </a:spcBef>
              <a:buNone/>
              <a:defRPr lang="de-DE" sz="3500" dirty="0">
                <a:solidFill>
                  <a:schemeClr val="accent2"/>
                </a:solidFill>
                <a:latin typeface="+mj-lt"/>
                <a:ea typeface="Roboto Mono Medium" pitchFamily="2" charset="0"/>
                <a:cs typeface="+mj-cs"/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ct val="0"/>
              </a:spcBef>
            </a:pPr>
            <a:r>
              <a:rPr lang="de-DE" dirty="0" err="1"/>
              <a:t>Comparison</a:t>
            </a:r>
            <a:r>
              <a:rPr lang="de-DE" dirty="0"/>
              <a:t> 2</a:t>
            </a:r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E9C3AD0C-1C66-492B-932B-C5B9FED5F7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22" name="Textplatzhalter 4">
            <a:extLst>
              <a:ext uri="{FF2B5EF4-FFF2-40B4-BE49-F238E27FC236}">
                <a16:creationId xmlns:a16="http://schemas.microsoft.com/office/drawing/2014/main" id="{E98C1965-A7FF-4A26-A2E5-C680864B09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325" y="556600"/>
            <a:ext cx="540000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9BB1965-CDE5-4487-A70A-13EDCCFDFC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83" r="19204"/>
          <a:stretch/>
        </p:blipFill>
        <p:spPr>
          <a:xfrm rot="10800000" flipH="1" flipV="1">
            <a:off x="4880670" y="1808164"/>
            <a:ext cx="2430661" cy="4321174"/>
          </a:xfrm>
          <a:prstGeom prst="parallelogram">
            <a:avLst>
              <a:gd name="adj" fmla="val 88597"/>
            </a:avLst>
          </a:prstGeom>
        </p:spPr>
      </p:pic>
      <p:sp>
        <p:nvSpPr>
          <p:cNvPr id="28" name="Foliennummernplatzhalter 5">
            <a:extLst>
              <a:ext uri="{FF2B5EF4-FFF2-40B4-BE49-F238E27FC236}">
                <a16:creationId xmlns:a16="http://schemas.microsoft.com/office/drawing/2014/main" id="{924A4810-6D79-4658-BB9B-563FE751A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7627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974B4CF-AA2F-4E22-A298-43B87B4505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752400"/>
            <a:ext cx="10801350" cy="2000548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6500" i="1">
                <a:solidFill>
                  <a:schemeClr val="accent2"/>
                </a:solidFill>
                <a:latin typeface="+mn-lt"/>
              </a:defRPr>
            </a:lvl1pPr>
            <a:lvl2pPr marL="457200" indent="0">
              <a:buFontTx/>
              <a:buNone/>
              <a:defRPr sz="6000">
                <a:latin typeface="+mj-lt"/>
              </a:defRPr>
            </a:lvl2pPr>
            <a:lvl3pPr marL="914400" indent="0">
              <a:buFontTx/>
              <a:buNone/>
              <a:defRPr sz="6000">
                <a:latin typeface="+mj-lt"/>
              </a:defRPr>
            </a:lvl3pPr>
            <a:lvl4pPr marL="1371600" indent="0">
              <a:buFontTx/>
              <a:buNone/>
              <a:defRPr sz="6000">
                <a:latin typeface="+mj-lt"/>
              </a:defRPr>
            </a:lvl4pPr>
            <a:lvl5pPr marL="1828800" indent="0">
              <a:buFontTx/>
              <a:buNone/>
              <a:defRPr sz="6000">
                <a:latin typeface="+mj-lt"/>
              </a:defRPr>
            </a:lvl5pPr>
          </a:lstStyle>
          <a:p>
            <a:pPr lvl="0"/>
            <a:r>
              <a:rPr lang="de-DE" dirty="0"/>
              <a:t>&lt; Px Grotesk Regular, </a:t>
            </a:r>
            <a:r>
              <a:rPr lang="de-DE" dirty="0" err="1"/>
              <a:t>italic</a:t>
            </a:r>
            <a:r>
              <a:rPr lang="de-DE" dirty="0"/>
              <a:t>, </a:t>
            </a:r>
            <a:br>
              <a:rPr lang="de-DE" dirty="0"/>
            </a:br>
            <a:r>
              <a:rPr lang="de-DE" dirty="0"/>
              <a:t>65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./&gt;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018C57C1-D728-4E97-8E3B-07FEDC5A25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286D249D-6728-46FE-B5CA-ADB8B7871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79494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DE83E69-DD36-48BE-AB69-36151D511EEA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CA9B77AF-ADF7-45A4-AAA9-7C3FA0412CBD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4" name="Grafik 8">
              <a:extLst>
                <a:ext uri="{FF2B5EF4-FFF2-40B4-BE49-F238E27FC236}">
                  <a16:creationId xmlns:a16="http://schemas.microsoft.com/office/drawing/2014/main" id="{4E6C79EE-CE09-41C3-8AB4-336ED792853E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1A0CDE73-ED72-418B-8477-230570B0B2FA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D4639768-8C5A-411C-94BE-F0A2E6E1F424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F4FFD4C8-3996-49D2-896C-5D470FDA7ED5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974B4CF-AA2F-4E22-A298-43B87B4505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752400"/>
            <a:ext cx="10801350" cy="2000548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6500" i="1">
                <a:solidFill>
                  <a:schemeClr val="accent2"/>
                </a:solidFill>
                <a:latin typeface="+mn-lt"/>
              </a:defRPr>
            </a:lvl1pPr>
            <a:lvl2pPr marL="457200" indent="0">
              <a:buFontTx/>
              <a:buNone/>
              <a:defRPr sz="6000">
                <a:latin typeface="+mj-lt"/>
              </a:defRPr>
            </a:lvl2pPr>
            <a:lvl3pPr marL="914400" indent="0">
              <a:buFontTx/>
              <a:buNone/>
              <a:defRPr sz="6000">
                <a:latin typeface="+mj-lt"/>
              </a:defRPr>
            </a:lvl3pPr>
            <a:lvl4pPr marL="1371600" indent="0">
              <a:buFontTx/>
              <a:buNone/>
              <a:defRPr sz="6000">
                <a:latin typeface="+mj-lt"/>
              </a:defRPr>
            </a:lvl4pPr>
            <a:lvl5pPr marL="1828800" indent="0">
              <a:buFontTx/>
              <a:buNone/>
              <a:defRPr sz="6000">
                <a:latin typeface="+mj-lt"/>
              </a:defRPr>
            </a:lvl5pPr>
          </a:lstStyle>
          <a:p>
            <a:pPr lvl="0"/>
            <a:r>
              <a:rPr lang="de-DE" dirty="0"/>
              <a:t>&lt; Px Grotesk Regular, </a:t>
            </a:r>
            <a:r>
              <a:rPr lang="de-DE" dirty="0" err="1"/>
              <a:t>italic</a:t>
            </a:r>
            <a:r>
              <a:rPr lang="de-DE" dirty="0"/>
              <a:t>, </a:t>
            </a:r>
            <a:br>
              <a:rPr lang="de-DE" dirty="0"/>
            </a:br>
            <a:r>
              <a:rPr lang="de-DE" dirty="0"/>
              <a:t>65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./&gt;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AB85F011-C71F-4537-A294-39293C4CB6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19" name="Foliennummernplatzhalter 5">
            <a:extLst>
              <a:ext uri="{FF2B5EF4-FFF2-40B4-BE49-F238E27FC236}">
                <a16:creationId xmlns:a16="http://schemas.microsoft.com/office/drawing/2014/main" id="{7FEE8231-7132-4015-93E2-8F5C55F2F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928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pixel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7DCAA48A-44C1-4CAF-9A2F-6C1B92C609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46BC419-0C7C-41CD-9038-A9FB7FAFFE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1"/>
            <a:ext cx="12191998" cy="6857998"/>
          </a:xfrm>
          <a:prstGeom prst="rect">
            <a:avLst/>
          </a:prstGeom>
        </p:spPr>
      </p:pic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974B4CF-AA2F-4E22-A298-43B87B4505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751599"/>
            <a:ext cx="10801350" cy="2000548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6500" i="1">
                <a:solidFill>
                  <a:schemeClr val="accent6"/>
                </a:solidFill>
                <a:latin typeface="+mn-lt"/>
              </a:defRPr>
            </a:lvl1pPr>
            <a:lvl2pPr marL="457200" indent="0">
              <a:buFontTx/>
              <a:buNone/>
              <a:defRPr sz="6000">
                <a:latin typeface="+mj-lt"/>
              </a:defRPr>
            </a:lvl2pPr>
            <a:lvl3pPr marL="914400" indent="0">
              <a:buFontTx/>
              <a:buNone/>
              <a:defRPr sz="6000">
                <a:latin typeface="+mj-lt"/>
              </a:defRPr>
            </a:lvl3pPr>
            <a:lvl4pPr marL="1371600" indent="0">
              <a:buFontTx/>
              <a:buNone/>
              <a:defRPr sz="6000">
                <a:latin typeface="+mj-lt"/>
              </a:defRPr>
            </a:lvl4pPr>
            <a:lvl5pPr marL="1828800" indent="0">
              <a:buFontTx/>
              <a:buNone/>
              <a:defRPr sz="6000">
                <a:latin typeface="+mj-lt"/>
              </a:defRPr>
            </a:lvl5pPr>
          </a:lstStyle>
          <a:p>
            <a:pPr lvl="0"/>
            <a:r>
              <a:rPr lang="de-DE" dirty="0"/>
              <a:t>&lt; Px Grotesk Regular, </a:t>
            </a:r>
            <a:r>
              <a:rPr lang="de-DE" dirty="0" err="1"/>
              <a:t>italic</a:t>
            </a:r>
            <a:r>
              <a:rPr lang="de-DE" dirty="0"/>
              <a:t>, </a:t>
            </a:r>
            <a:br>
              <a:rPr lang="de-DE" dirty="0"/>
            </a:br>
            <a:r>
              <a:rPr lang="de-DE" dirty="0"/>
              <a:t>65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./&gt;</a:t>
            </a:r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E1D38FD3-1D90-49CB-B178-AFE18A7C4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bg1">
                    <a:alpha val="40000"/>
                  </a:schemeClr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/>
              <a:t>Optional: Title of the presentation</a:t>
            </a:r>
            <a:endParaRPr lang="de-DE"/>
          </a:p>
        </p:txBody>
      </p:sp>
      <p:grpSp>
        <p:nvGrpSpPr>
          <p:cNvPr id="17" name="Grafik 8">
            <a:extLst>
              <a:ext uri="{FF2B5EF4-FFF2-40B4-BE49-F238E27FC236}">
                <a16:creationId xmlns:a16="http://schemas.microsoft.com/office/drawing/2014/main" id="{A8CB03F5-9A47-400A-A2BB-CEBF75F32D17}"/>
              </a:ext>
            </a:extLst>
          </p:cNvPr>
          <p:cNvGrpSpPr/>
          <p:nvPr/>
        </p:nvGrpSpPr>
        <p:grpSpPr>
          <a:xfrm>
            <a:off x="696398" y="6473305"/>
            <a:ext cx="777066" cy="164737"/>
            <a:chOff x="696398" y="6473305"/>
            <a:chExt cx="777066" cy="164737"/>
          </a:xfrm>
        </p:grpSpPr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46BE6A4E-C1F5-4D66-AA9A-D77AB7DA0872}"/>
                </a:ext>
              </a:extLst>
            </p:cNvPr>
            <p:cNvSpPr/>
            <p:nvPr/>
          </p:nvSpPr>
          <p:spPr>
            <a:xfrm>
              <a:off x="696398" y="6561323"/>
              <a:ext cx="43516" cy="43515"/>
            </a:xfrm>
            <a:custGeom>
              <a:avLst/>
              <a:gdLst>
                <a:gd name="connsiteX0" fmla="*/ 0 w 43515"/>
                <a:gd name="connsiteY0" fmla="*/ 0 h 43515"/>
                <a:gd name="connsiteX1" fmla="*/ 44009 w 43515"/>
                <a:gd name="connsiteY1" fmla="*/ 0 h 43515"/>
                <a:gd name="connsiteX2" fmla="*/ 44009 w 43515"/>
                <a:gd name="connsiteY2" fmla="*/ 44009 h 43515"/>
                <a:gd name="connsiteX3" fmla="*/ 0 w 43515"/>
                <a:gd name="connsiteY3" fmla="*/ 44009 h 43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515" h="43515">
                  <a:moveTo>
                    <a:pt x="0" y="0"/>
                  </a:moveTo>
                  <a:lnTo>
                    <a:pt x="44009" y="0"/>
                  </a:lnTo>
                  <a:lnTo>
                    <a:pt x="44009" y="44009"/>
                  </a:lnTo>
                  <a:lnTo>
                    <a:pt x="0" y="44009"/>
                  </a:lnTo>
                  <a:close/>
                </a:path>
              </a:pathLst>
            </a:custGeom>
            <a:solidFill>
              <a:srgbClr val="0092E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455A04DB-6F24-41A8-853C-B8A538C5B550}"/>
                </a:ext>
              </a:extLst>
            </p:cNvPr>
            <p:cNvSpPr/>
            <p:nvPr/>
          </p:nvSpPr>
          <p:spPr>
            <a:xfrm>
              <a:off x="696398" y="6473305"/>
              <a:ext cx="175617" cy="131323"/>
            </a:xfrm>
            <a:custGeom>
              <a:avLst/>
              <a:gdLst>
                <a:gd name="connsiteX0" fmla="*/ 132027 w 175616"/>
                <a:gd name="connsiteY0" fmla="*/ 44009 h 131323"/>
                <a:gd name="connsiteX1" fmla="*/ 132027 w 175616"/>
                <a:gd name="connsiteY1" fmla="*/ 1 h 131323"/>
                <a:gd name="connsiteX2" fmla="*/ 88018 w 175616"/>
                <a:gd name="connsiteY2" fmla="*/ 1 h 131323"/>
                <a:gd name="connsiteX3" fmla="*/ 88018 w 175616"/>
                <a:gd name="connsiteY3" fmla="*/ 44009 h 131323"/>
                <a:gd name="connsiteX4" fmla="*/ 44011 w 175616"/>
                <a:gd name="connsiteY4" fmla="*/ 44009 h 131323"/>
                <a:gd name="connsiteX5" fmla="*/ 44011 w 175616"/>
                <a:gd name="connsiteY5" fmla="*/ 0 h 131323"/>
                <a:gd name="connsiteX6" fmla="*/ 0 w 175616"/>
                <a:gd name="connsiteY6" fmla="*/ 0 h 131323"/>
                <a:gd name="connsiteX7" fmla="*/ 0 w 175616"/>
                <a:gd name="connsiteY7" fmla="*/ 44010 h 131323"/>
                <a:gd name="connsiteX8" fmla="*/ 44009 w 175616"/>
                <a:gd name="connsiteY8" fmla="*/ 44010 h 131323"/>
                <a:gd name="connsiteX9" fmla="*/ 44009 w 175616"/>
                <a:gd name="connsiteY9" fmla="*/ 88019 h 131323"/>
                <a:gd name="connsiteX10" fmla="*/ 88018 w 175616"/>
                <a:gd name="connsiteY10" fmla="*/ 88019 h 131323"/>
                <a:gd name="connsiteX11" fmla="*/ 88018 w 175616"/>
                <a:gd name="connsiteY11" fmla="*/ 132027 h 131323"/>
                <a:gd name="connsiteX12" fmla="*/ 132027 w 175616"/>
                <a:gd name="connsiteY12" fmla="*/ 132027 h 131323"/>
                <a:gd name="connsiteX13" fmla="*/ 132027 w 175616"/>
                <a:gd name="connsiteY13" fmla="*/ 88019 h 131323"/>
                <a:gd name="connsiteX14" fmla="*/ 176036 w 175616"/>
                <a:gd name="connsiteY14" fmla="*/ 88019 h 131323"/>
                <a:gd name="connsiteX15" fmla="*/ 176036 w 175616"/>
                <a:gd name="connsiteY15" fmla="*/ 44009 h 131323"/>
                <a:gd name="connsiteX16" fmla="*/ 132027 w 175616"/>
                <a:gd name="connsiteY16" fmla="*/ 44009 h 131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5616" h="131323">
                  <a:moveTo>
                    <a:pt x="132027" y="44009"/>
                  </a:moveTo>
                  <a:lnTo>
                    <a:pt x="132027" y="1"/>
                  </a:lnTo>
                  <a:lnTo>
                    <a:pt x="88018" y="1"/>
                  </a:lnTo>
                  <a:lnTo>
                    <a:pt x="88018" y="44009"/>
                  </a:lnTo>
                  <a:lnTo>
                    <a:pt x="44011" y="44009"/>
                  </a:lnTo>
                  <a:lnTo>
                    <a:pt x="44011" y="0"/>
                  </a:lnTo>
                  <a:lnTo>
                    <a:pt x="0" y="0"/>
                  </a:lnTo>
                  <a:lnTo>
                    <a:pt x="0" y="44010"/>
                  </a:lnTo>
                  <a:lnTo>
                    <a:pt x="44009" y="44010"/>
                  </a:lnTo>
                  <a:lnTo>
                    <a:pt x="44009" y="88019"/>
                  </a:lnTo>
                  <a:lnTo>
                    <a:pt x="88018" y="88019"/>
                  </a:lnTo>
                  <a:lnTo>
                    <a:pt x="88018" y="132027"/>
                  </a:lnTo>
                  <a:lnTo>
                    <a:pt x="132027" y="132027"/>
                  </a:lnTo>
                  <a:lnTo>
                    <a:pt x="132027" y="88019"/>
                  </a:lnTo>
                  <a:lnTo>
                    <a:pt x="176036" y="88019"/>
                  </a:lnTo>
                  <a:lnTo>
                    <a:pt x="176036" y="44009"/>
                  </a:lnTo>
                  <a:lnTo>
                    <a:pt x="132027" y="44009"/>
                  </a:lnTo>
                  <a:close/>
                </a:path>
              </a:pathLst>
            </a:custGeom>
            <a:solidFill>
              <a:srgbClr val="0092E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501D6B7-A9E3-4865-8C7F-9CA05CED9D46}"/>
                </a:ext>
              </a:extLst>
            </p:cNvPr>
            <p:cNvSpPr/>
            <p:nvPr/>
          </p:nvSpPr>
          <p:spPr>
            <a:xfrm>
              <a:off x="938449" y="6473306"/>
              <a:ext cx="534621" cy="164737"/>
            </a:xfrm>
            <a:custGeom>
              <a:avLst/>
              <a:gdLst>
                <a:gd name="connsiteX0" fmla="*/ 306887 w 534621"/>
                <a:gd name="connsiteY0" fmla="*/ 64448 h 164737"/>
                <a:gd name="connsiteX1" fmla="*/ 304094 w 534621"/>
                <a:gd name="connsiteY1" fmla="*/ 49331 h 164737"/>
                <a:gd name="connsiteX2" fmla="*/ 296224 w 534621"/>
                <a:gd name="connsiteY2" fmla="*/ 38858 h 164737"/>
                <a:gd name="connsiteX3" fmla="*/ 284282 w 534621"/>
                <a:gd name="connsiteY3" fmla="*/ 32745 h 164737"/>
                <a:gd name="connsiteX4" fmla="*/ 269451 w 534621"/>
                <a:gd name="connsiteY4" fmla="*/ 30708 h 164737"/>
                <a:gd name="connsiteX5" fmla="*/ 254609 w 534621"/>
                <a:gd name="connsiteY5" fmla="*/ 33030 h 164737"/>
                <a:gd name="connsiteX6" fmla="*/ 242602 w 534621"/>
                <a:gd name="connsiteY6" fmla="*/ 39616 h 164737"/>
                <a:gd name="connsiteX7" fmla="*/ 234471 w 534621"/>
                <a:gd name="connsiteY7" fmla="*/ 49710 h 164737"/>
                <a:gd name="connsiteX8" fmla="*/ 231445 w 534621"/>
                <a:gd name="connsiteY8" fmla="*/ 62552 h 164737"/>
                <a:gd name="connsiteX9" fmla="*/ 248884 w 534621"/>
                <a:gd name="connsiteY9" fmla="*/ 62552 h 164737"/>
                <a:gd name="connsiteX10" fmla="*/ 254431 w 534621"/>
                <a:gd name="connsiteY10" fmla="*/ 48810 h 164737"/>
                <a:gd name="connsiteX11" fmla="*/ 269261 w 534621"/>
                <a:gd name="connsiteY11" fmla="*/ 44640 h 164737"/>
                <a:gd name="connsiteX12" fmla="*/ 277696 w 534621"/>
                <a:gd name="connsiteY12" fmla="*/ 45540 h 164737"/>
                <a:gd name="connsiteX13" fmla="*/ 284191 w 534621"/>
                <a:gd name="connsiteY13" fmla="*/ 48668 h 164737"/>
                <a:gd name="connsiteX14" fmla="*/ 288361 w 534621"/>
                <a:gd name="connsiteY14" fmla="*/ 54686 h 164737"/>
                <a:gd name="connsiteX15" fmla="*/ 289828 w 534621"/>
                <a:gd name="connsiteY15" fmla="*/ 64258 h 164737"/>
                <a:gd name="connsiteX16" fmla="*/ 289828 w 534621"/>
                <a:gd name="connsiteY16" fmla="*/ 72219 h 164737"/>
                <a:gd name="connsiteX17" fmla="*/ 257607 w 534621"/>
                <a:gd name="connsiteY17" fmla="*/ 75205 h 164737"/>
                <a:gd name="connsiteX18" fmla="*/ 235430 w 534621"/>
                <a:gd name="connsiteY18" fmla="*/ 84857 h 164737"/>
                <a:gd name="connsiteX19" fmla="*/ 228034 w 534621"/>
                <a:gd name="connsiteY19" fmla="*/ 104823 h 164737"/>
                <a:gd name="connsiteX20" fmla="*/ 230168 w 534621"/>
                <a:gd name="connsiteY20" fmla="*/ 116101 h 164737"/>
                <a:gd name="connsiteX21" fmla="*/ 236185 w 534621"/>
                <a:gd name="connsiteY21" fmla="*/ 125389 h 164737"/>
                <a:gd name="connsiteX22" fmla="*/ 246515 w 534621"/>
                <a:gd name="connsiteY22" fmla="*/ 132118 h 164737"/>
                <a:gd name="connsiteX23" fmla="*/ 259879 w 534621"/>
                <a:gd name="connsiteY23" fmla="*/ 134393 h 164737"/>
                <a:gd name="connsiteX24" fmla="*/ 278929 w 534621"/>
                <a:gd name="connsiteY24" fmla="*/ 129322 h 164737"/>
                <a:gd name="connsiteX25" fmla="*/ 290965 w 534621"/>
                <a:gd name="connsiteY25" fmla="*/ 113732 h 164737"/>
                <a:gd name="connsiteX26" fmla="*/ 291724 w 534621"/>
                <a:gd name="connsiteY26" fmla="*/ 113732 h 164737"/>
                <a:gd name="connsiteX27" fmla="*/ 292103 w 534621"/>
                <a:gd name="connsiteY27" fmla="*/ 132023 h 164737"/>
                <a:gd name="connsiteX28" fmla="*/ 321673 w 534621"/>
                <a:gd name="connsiteY28" fmla="*/ 132023 h 164737"/>
                <a:gd name="connsiteX29" fmla="*/ 321673 w 534621"/>
                <a:gd name="connsiteY29" fmla="*/ 117048 h 164737"/>
                <a:gd name="connsiteX30" fmla="*/ 306887 w 534621"/>
                <a:gd name="connsiteY30" fmla="*/ 117048 h 164737"/>
                <a:gd name="connsiteX31" fmla="*/ 306887 w 534621"/>
                <a:gd name="connsiteY31" fmla="*/ 64448 h 164737"/>
                <a:gd name="connsiteX32" fmla="*/ 289828 w 534621"/>
                <a:gd name="connsiteY32" fmla="*/ 90097 h 164737"/>
                <a:gd name="connsiteX33" fmla="*/ 283004 w 534621"/>
                <a:gd name="connsiteY33" fmla="*/ 111921 h 164737"/>
                <a:gd name="connsiteX34" fmla="*/ 264333 w 534621"/>
                <a:gd name="connsiteY34" fmla="*/ 120365 h 164737"/>
                <a:gd name="connsiteX35" fmla="*/ 251253 w 534621"/>
                <a:gd name="connsiteY35" fmla="*/ 117189 h 164737"/>
                <a:gd name="connsiteX36" fmla="*/ 246515 w 534621"/>
                <a:gd name="connsiteY36" fmla="*/ 107188 h 164737"/>
                <a:gd name="connsiteX37" fmla="*/ 246515 w 534621"/>
                <a:gd name="connsiteY37" fmla="*/ 98463 h 164737"/>
                <a:gd name="connsiteX38" fmla="*/ 247887 w 534621"/>
                <a:gd name="connsiteY38" fmla="*/ 91734 h 164737"/>
                <a:gd name="connsiteX39" fmla="*/ 254665 w 534621"/>
                <a:gd name="connsiteY39" fmla="*/ 88889 h 164737"/>
                <a:gd name="connsiteX40" fmla="*/ 289828 w 534621"/>
                <a:gd name="connsiteY40" fmla="*/ 85638 h 164737"/>
                <a:gd name="connsiteX41" fmla="*/ 289828 w 534621"/>
                <a:gd name="connsiteY41" fmla="*/ 90097 h 164737"/>
                <a:gd name="connsiteX42" fmla="*/ 517576 w 534621"/>
                <a:gd name="connsiteY42" fmla="*/ 0 h 164737"/>
                <a:gd name="connsiteX43" fmla="*/ 517576 w 534621"/>
                <a:gd name="connsiteY43" fmla="*/ 49189 h 164737"/>
                <a:gd name="connsiteX44" fmla="*/ 504994 w 534621"/>
                <a:gd name="connsiteY44" fmla="*/ 35446 h 164737"/>
                <a:gd name="connsiteX45" fmla="*/ 485978 w 534621"/>
                <a:gd name="connsiteY45" fmla="*/ 30707 h 164737"/>
                <a:gd name="connsiteX46" fmla="*/ 468702 w 534621"/>
                <a:gd name="connsiteY46" fmla="*/ 34783 h 164737"/>
                <a:gd name="connsiteX47" fmla="*/ 456457 w 534621"/>
                <a:gd name="connsiteY47" fmla="*/ 45824 h 164737"/>
                <a:gd name="connsiteX48" fmla="*/ 449201 w 534621"/>
                <a:gd name="connsiteY48" fmla="*/ 62315 h 164737"/>
                <a:gd name="connsiteX49" fmla="*/ 446778 w 534621"/>
                <a:gd name="connsiteY49" fmla="*/ 82550 h 164737"/>
                <a:gd name="connsiteX50" fmla="*/ 449201 w 534621"/>
                <a:gd name="connsiteY50" fmla="*/ 102784 h 164737"/>
                <a:gd name="connsiteX51" fmla="*/ 456555 w 534621"/>
                <a:gd name="connsiteY51" fmla="*/ 119229 h 164737"/>
                <a:gd name="connsiteX52" fmla="*/ 468937 w 534621"/>
                <a:gd name="connsiteY52" fmla="*/ 130317 h 164737"/>
                <a:gd name="connsiteX53" fmla="*/ 486452 w 534621"/>
                <a:gd name="connsiteY53" fmla="*/ 134393 h 164737"/>
                <a:gd name="connsiteX54" fmla="*/ 505183 w 534621"/>
                <a:gd name="connsiteY54" fmla="*/ 129606 h 164737"/>
                <a:gd name="connsiteX55" fmla="*/ 517576 w 534621"/>
                <a:gd name="connsiteY55" fmla="*/ 115911 h 164737"/>
                <a:gd name="connsiteX56" fmla="*/ 517576 w 534621"/>
                <a:gd name="connsiteY56" fmla="*/ 132023 h 164737"/>
                <a:gd name="connsiteX57" fmla="*/ 535015 w 534621"/>
                <a:gd name="connsiteY57" fmla="*/ 132023 h 164737"/>
                <a:gd name="connsiteX58" fmla="*/ 535015 w 534621"/>
                <a:gd name="connsiteY58" fmla="*/ 0 h 164737"/>
                <a:gd name="connsiteX59" fmla="*/ 517576 w 534621"/>
                <a:gd name="connsiteY59" fmla="*/ 0 h 164737"/>
                <a:gd name="connsiteX60" fmla="*/ 517576 w 534621"/>
                <a:gd name="connsiteY60" fmla="*/ 90891 h 164737"/>
                <a:gd name="connsiteX61" fmla="*/ 510623 w 534621"/>
                <a:gd name="connsiteY61" fmla="*/ 112025 h 164737"/>
                <a:gd name="connsiteX62" fmla="*/ 490520 w 534621"/>
                <a:gd name="connsiteY62" fmla="*/ 120365 h 164737"/>
                <a:gd name="connsiteX63" fmla="*/ 480492 w 534621"/>
                <a:gd name="connsiteY63" fmla="*/ 118707 h 164737"/>
                <a:gd name="connsiteX64" fmla="*/ 472546 w 534621"/>
                <a:gd name="connsiteY64" fmla="*/ 114158 h 164737"/>
                <a:gd name="connsiteX65" fmla="*/ 467201 w 534621"/>
                <a:gd name="connsiteY65" fmla="*/ 107097 h 164737"/>
                <a:gd name="connsiteX66" fmla="*/ 465260 w 534621"/>
                <a:gd name="connsiteY66" fmla="*/ 97904 h 164737"/>
                <a:gd name="connsiteX67" fmla="*/ 465260 w 534621"/>
                <a:gd name="connsiteY67" fmla="*/ 67196 h 164737"/>
                <a:gd name="connsiteX68" fmla="*/ 467201 w 534621"/>
                <a:gd name="connsiteY68" fmla="*/ 58003 h 164737"/>
                <a:gd name="connsiteX69" fmla="*/ 472546 w 534621"/>
                <a:gd name="connsiteY69" fmla="*/ 50895 h 164737"/>
                <a:gd name="connsiteX70" fmla="*/ 480538 w 534621"/>
                <a:gd name="connsiteY70" fmla="*/ 46298 h 164737"/>
                <a:gd name="connsiteX71" fmla="*/ 490520 w 534621"/>
                <a:gd name="connsiteY71" fmla="*/ 44640 h 164737"/>
                <a:gd name="connsiteX72" fmla="*/ 510623 w 534621"/>
                <a:gd name="connsiteY72" fmla="*/ 53027 h 164737"/>
                <a:gd name="connsiteX73" fmla="*/ 517576 w 534621"/>
                <a:gd name="connsiteY73" fmla="*/ 74210 h 164737"/>
                <a:gd name="connsiteX74" fmla="*/ 517576 w 534621"/>
                <a:gd name="connsiteY74" fmla="*/ 90890 h 164737"/>
                <a:gd name="connsiteX75" fmla="*/ 194862 w 534621"/>
                <a:gd name="connsiteY75" fmla="*/ 33077 h 164737"/>
                <a:gd name="connsiteX76" fmla="*/ 168324 w 534621"/>
                <a:gd name="connsiteY76" fmla="*/ 110509 h 164737"/>
                <a:gd name="connsiteX77" fmla="*/ 167471 w 534621"/>
                <a:gd name="connsiteY77" fmla="*/ 110509 h 164737"/>
                <a:gd name="connsiteX78" fmla="*/ 141692 w 534621"/>
                <a:gd name="connsiteY78" fmla="*/ 33077 h 164737"/>
                <a:gd name="connsiteX79" fmla="*/ 122831 w 534621"/>
                <a:gd name="connsiteY79" fmla="*/ 33077 h 164737"/>
                <a:gd name="connsiteX80" fmla="*/ 159605 w 534621"/>
                <a:gd name="connsiteY80" fmla="*/ 132023 h 164737"/>
                <a:gd name="connsiteX81" fmla="*/ 153349 w 534621"/>
                <a:gd name="connsiteY81" fmla="*/ 150031 h 164737"/>
                <a:gd name="connsiteX82" fmla="*/ 130603 w 534621"/>
                <a:gd name="connsiteY82" fmla="*/ 150031 h 164737"/>
                <a:gd name="connsiteX83" fmla="*/ 130603 w 534621"/>
                <a:gd name="connsiteY83" fmla="*/ 165005 h 164737"/>
                <a:gd name="connsiteX84" fmla="*/ 164438 w 534621"/>
                <a:gd name="connsiteY84" fmla="*/ 165005 h 164737"/>
                <a:gd name="connsiteX85" fmla="*/ 212964 w 534621"/>
                <a:gd name="connsiteY85" fmla="*/ 33077 h 164737"/>
                <a:gd name="connsiteX86" fmla="*/ 194862 w 534621"/>
                <a:gd name="connsiteY86" fmla="*/ 33077 h 164737"/>
                <a:gd name="connsiteX87" fmla="*/ 99233 w 534621"/>
                <a:gd name="connsiteY87" fmla="*/ 132025 h 164737"/>
                <a:gd name="connsiteX88" fmla="*/ 99233 w 534621"/>
                <a:gd name="connsiteY88" fmla="*/ 0 h 164737"/>
                <a:gd name="connsiteX89" fmla="*/ 80751 w 534621"/>
                <a:gd name="connsiteY89" fmla="*/ 0 h 164737"/>
                <a:gd name="connsiteX90" fmla="*/ 80751 w 534621"/>
                <a:gd name="connsiteY90" fmla="*/ 55919 h 164737"/>
                <a:gd name="connsiteX91" fmla="*/ 18483 w 534621"/>
                <a:gd name="connsiteY91" fmla="*/ 55919 h 164737"/>
                <a:gd name="connsiteX92" fmla="*/ 18483 w 534621"/>
                <a:gd name="connsiteY92" fmla="*/ 0 h 164737"/>
                <a:gd name="connsiteX93" fmla="*/ 0 w 534621"/>
                <a:gd name="connsiteY93" fmla="*/ 0 h 164737"/>
                <a:gd name="connsiteX94" fmla="*/ 0 w 534621"/>
                <a:gd name="connsiteY94" fmla="*/ 132025 h 164737"/>
                <a:gd name="connsiteX95" fmla="*/ 18483 w 534621"/>
                <a:gd name="connsiteY95" fmla="*/ 132025 h 164737"/>
                <a:gd name="connsiteX96" fmla="*/ 18483 w 534621"/>
                <a:gd name="connsiteY96" fmla="*/ 72410 h 164737"/>
                <a:gd name="connsiteX97" fmla="*/ 80751 w 534621"/>
                <a:gd name="connsiteY97" fmla="*/ 72410 h 164737"/>
                <a:gd name="connsiteX98" fmla="*/ 80751 w 534621"/>
                <a:gd name="connsiteY98" fmla="*/ 132025 h 164737"/>
                <a:gd name="connsiteX99" fmla="*/ 99233 w 534621"/>
                <a:gd name="connsiteY99" fmla="*/ 132025 h 164737"/>
                <a:gd name="connsiteX100" fmla="*/ 383278 w 534621"/>
                <a:gd name="connsiteY100" fmla="*/ 44640 h 164737"/>
                <a:gd name="connsiteX101" fmla="*/ 398727 w 534621"/>
                <a:gd name="connsiteY101" fmla="*/ 50847 h 164737"/>
                <a:gd name="connsiteX102" fmla="*/ 402896 w 534621"/>
                <a:gd name="connsiteY102" fmla="*/ 67955 h 164737"/>
                <a:gd name="connsiteX103" fmla="*/ 402896 w 534621"/>
                <a:gd name="connsiteY103" fmla="*/ 132023 h 164737"/>
                <a:gd name="connsiteX104" fmla="*/ 420335 w 534621"/>
                <a:gd name="connsiteY104" fmla="*/ 132023 h 164737"/>
                <a:gd name="connsiteX105" fmla="*/ 420335 w 534621"/>
                <a:gd name="connsiteY105" fmla="*/ 66059 h 164737"/>
                <a:gd name="connsiteX106" fmla="*/ 417970 w 534621"/>
                <a:gd name="connsiteY106" fmla="*/ 49805 h 164737"/>
                <a:gd name="connsiteX107" fmla="*/ 411359 w 534621"/>
                <a:gd name="connsiteY107" fmla="*/ 38858 h 164737"/>
                <a:gd name="connsiteX108" fmla="*/ 401247 w 534621"/>
                <a:gd name="connsiteY108" fmla="*/ 32650 h 164737"/>
                <a:gd name="connsiteX109" fmla="*/ 388206 w 534621"/>
                <a:gd name="connsiteY109" fmla="*/ 30708 h 164737"/>
                <a:gd name="connsiteX110" fmla="*/ 369820 w 534621"/>
                <a:gd name="connsiteY110" fmla="*/ 35683 h 164737"/>
                <a:gd name="connsiteX111" fmla="*/ 358636 w 534621"/>
                <a:gd name="connsiteY111" fmla="*/ 49378 h 164737"/>
                <a:gd name="connsiteX112" fmla="*/ 358636 w 534621"/>
                <a:gd name="connsiteY112" fmla="*/ 33077 h 164737"/>
                <a:gd name="connsiteX113" fmla="*/ 341197 w 534621"/>
                <a:gd name="connsiteY113" fmla="*/ 33077 h 164737"/>
                <a:gd name="connsiteX114" fmla="*/ 341197 w 534621"/>
                <a:gd name="connsiteY114" fmla="*/ 132023 h 164737"/>
                <a:gd name="connsiteX115" fmla="*/ 358636 w 534621"/>
                <a:gd name="connsiteY115" fmla="*/ 132023 h 164737"/>
                <a:gd name="connsiteX116" fmla="*/ 358636 w 534621"/>
                <a:gd name="connsiteY116" fmla="*/ 74210 h 164737"/>
                <a:gd name="connsiteX117" fmla="*/ 360482 w 534621"/>
                <a:gd name="connsiteY117" fmla="*/ 62315 h 164737"/>
                <a:gd name="connsiteX118" fmla="*/ 365649 w 534621"/>
                <a:gd name="connsiteY118" fmla="*/ 52885 h 164737"/>
                <a:gd name="connsiteX119" fmla="*/ 373421 w 534621"/>
                <a:gd name="connsiteY119" fmla="*/ 46772 h 164737"/>
                <a:gd name="connsiteX120" fmla="*/ 383278 w 534621"/>
                <a:gd name="connsiteY120" fmla="*/ 44640 h 16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4621" h="164737">
                  <a:moveTo>
                    <a:pt x="306887" y="64448"/>
                  </a:moveTo>
                  <a:cubicBezTo>
                    <a:pt x="306887" y="58636"/>
                    <a:pt x="305955" y="53596"/>
                    <a:pt x="304094" y="49331"/>
                  </a:cubicBezTo>
                  <a:cubicBezTo>
                    <a:pt x="302228" y="45066"/>
                    <a:pt x="299605" y="41576"/>
                    <a:pt x="296224" y="38858"/>
                  </a:cubicBezTo>
                  <a:cubicBezTo>
                    <a:pt x="292842" y="36142"/>
                    <a:pt x="288861" y="34104"/>
                    <a:pt x="284282" y="32745"/>
                  </a:cubicBezTo>
                  <a:cubicBezTo>
                    <a:pt x="279702" y="31388"/>
                    <a:pt x="274758" y="30708"/>
                    <a:pt x="269451" y="30708"/>
                  </a:cubicBezTo>
                  <a:cubicBezTo>
                    <a:pt x="264155" y="30708"/>
                    <a:pt x="259207" y="31483"/>
                    <a:pt x="254609" y="33030"/>
                  </a:cubicBezTo>
                  <a:cubicBezTo>
                    <a:pt x="250006" y="34578"/>
                    <a:pt x="246004" y="36773"/>
                    <a:pt x="242602" y="39616"/>
                  </a:cubicBezTo>
                  <a:cubicBezTo>
                    <a:pt x="239198" y="42460"/>
                    <a:pt x="236488" y="45824"/>
                    <a:pt x="234471" y="49710"/>
                  </a:cubicBezTo>
                  <a:cubicBezTo>
                    <a:pt x="232454" y="53596"/>
                    <a:pt x="231445" y="57878"/>
                    <a:pt x="231445" y="62552"/>
                  </a:cubicBezTo>
                  <a:lnTo>
                    <a:pt x="248884" y="62552"/>
                  </a:lnTo>
                  <a:cubicBezTo>
                    <a:pt x="248884" y="56172"/>
                    <a:pt x="250730" y="51590"/>
                    <a:pt x="254431" y="48810"/>
                  </a:cubicBezTo>
                  <a:cubicBezTo>
                    <a:pt x="258123" y="46031"/>
                    <a:pt x="263067" y="44640"/>
                    <a:pt x="269261" y="44640"/>
                  </a:cubicBezTo>
                  <a:cubicBezTo>
                    <a:pt x="272355" y="44640"/>
                    <a:pt x="275168" y="44941"/>
                    <a:pt x="277696" y="45540"/>
                  </a:cubicBezTo>
                  <a:cubicBezTo>
                    <a:pt x="280225" y="46141"/>
                    <a:pt x="282386" y="47183"/>
                    <a:pt x="284191" y="48668"/>
                  </a:cubicBezTo>
                  <a:cubicBezTo>
                    <a:pt x="285988" y="50154"/>
                    <a:pt x="287379" y="52159"/>
                    <a:pt x="288361" y="54686"/>
                  </a:cubicBezTo>
                  <a:cubicBezTo>
                    <a:pt x="289339" y="57214"/>
                    <a:pt x="289828" y="60405"/>
                    <a:pt x="289828" y="64258"/>
                  </a:cubicBezTo>
                  <a:lnTo>
                    <a:pt x="289828" y="72219"/>
                  </a:lnTo>
                  <a:lnTo>
                    <a:pt x="257607" y="75205"/>
                  </a:lnTo>
                  <a:cubicBezTo>
                    <a:pt x="247751" y="76088"/>
                    <a:pt x="240358" y="79307"/>
                    <a:pt x="235430" y="84857"/>
                  </a:cubicBezTo>
                  <a:cubicBezTo>
                    <a:pt x="230498" y="90409"/>
                    <a:pt x="228034" y="97064"/>
                    <a:pt x="228034" y="104823"/>
                  </a:cubicBezTo>
                  <a:cubicBezTo>
                    <a:pt x="228034" y="108741"/>
                    <a:pt x="228743" y="112499"/>
                    <a:pt x="230168" y="116101"/>
                  </a:cubicBezTo>
                  <a:cubicBezTo>
                    <a:pt x="231586" y="119703"/>
                    <a:pt x="233595" y="122800"/>
                    <a:pt x="236185" y="125389"/>
                  </a:cubicBezTo>
                  <a:cubicBezTo>
                    <a:pt x="239092" y="128359"/>
                    <a:pt x="242535" y="130602"/>
                    <a:pt x="246515" y="132118"/>
                  </a:cubicBezTo>
                  <a:cubicBezTo>
                    <a:pt x="250496" y="133635"/>
                    <a:pt x="254950" y="134393"/>
                    <a:pt x="259879" y="134393"/>
                  </a:cubicBezTo>
                  <a:cubicBezTo>
                    <a:pt x="267271" y="134393"/>
                    <a:pt x="273621" y="132702"/>
                    <a:pt x="278929" y="129322"/>
                  </a:cubicBezTo>
                  <a:cubicBezTo>
                    <a:pt x="284236" y="125942"/>
                    <a:pt x="288247" y="120745"/>
                    <a:pt x="290965" y="113732"/>
                  </a:cubicBezTo>
                  <a:lnTo>
                    <a:pt x="291724" y="113732"/>
                  </a:lnTo>
                  <a:lnTo>
                    <a:pt x="292103" y="132023"/>
                  </a:lnTo>
                  <a:lnTo>
                    <a:pt x="321673" y="132023"/>
                  </a:lnTo>
                  <a:lnTo>
                    <a:pt x="321673" y="117048"/>
                  </a:lnTo>
                  <a:lnTo>
                    <a:pt x="306887" y="117048"/>
                  </a:lnTo>
                  <a:lnTo>
                    <a:pt x="306887" y="64448"/>
                  </a:lnTo>
                  <a:close/>
                  <a:moveTo>
                    <a:pt x="289828" y="90097"/>
                  </a:moveTo>
                  <a:cubicBezTo>
                    <a:pt x="289828" y="99019"/>
                    <a:pt x="287553" y="106291"/>
                    <a:pt x="283004" y="111921"/>
                  </a:cubicBezTo>
                  <a:cubicBezTo>
                    <a:pt x="278455" y="117553"/>
                    <a:pt x="272230" y="120365"/>
                    <a:pt x="264333" y="120365"/>
                  </a:cubicBezTo>
                  <a:cubicBezTo>
                    <a:pt x="258772" y="120365"/>
                    <a:pt x="254411" y="119306"/>
                    <a:pt x="251253" y="117189"/>
                  </a:cubicBezTo>
                  <a:cubicBezTo>
                    <a:pt x="248092" y="115071"/>
                    <a:pt x="246515" y="111737"/>
                    <a:pt x="246515" y="107188"/>
                  </a:cubicBezTo>
                  <a:lnTo>
                    <a:pt x="246515" y="98463"/>
                  </a:lnTo>
                  <a:cubicBezTo>
                    <a:pt x="246515" y="95620"/>
                    <a:pt x="246970" y="93377"/>
                    <a:pt x="247887" y="91734"/>
                  </a:cubicBezTo>
                  <a:cubicBezTo>
                    <a:pt x="248805" y="90089"/>
                    <a:pt x="251065" y="89141"/>
                    <a:pt x="254665" y="88889"/>
                  </a:cubicBezTo>
                  <a:lnTo>
                    <a:pt x="289828" y="85638"/>
                  </a:lnTo>
                  <a:lnTo>
                    <a:pt x="289828" y="90097"/>
                  </a:lnTo>
                  <a:close/>
                  <a:moveTo>
                    <a:pt x="517576" y="0"/>
                  </a:moveTo>
                  <a:lnTo>
                    <a:pt x="517576" y="49189"/>
                  </a:lnTo>
                  <a:cubicBezTo>
                    <a:pt x="514487" y="43188"/>
                    <a:pt x="510290" y="38606"/>
                    <a:pt x="504994" y="35446"/>
                  </a:cubicBezTo>
                  <a:cubicBezTo>
                    <a:pt x="499694" y="32288"/>
                    <a:pt x="493359" y="30707"/>
                    <a:pt x="485978" y="30707"/>
                  </a:cubicBezTo>
                  <a:cubicBezTo>
                    <a:pt x="479400" y="30707"/>
                    <a:pt x="473638" y="32067"/>
                    <a:pt x="468702" y="34783"/>
                  </a:cubicBezTo>
                  <a:cubicBezTo>
                    <a:pt x="463766" y="37501"/>
                    <a:pt x="459687" y="41180"/>
                    <a:pt x="456457" y="45824"/>
                  </a:cubicBezTo>
                  <a:cubicBezTo>
                    <a:pt x="453235" y="50468"/>
                    <a:pt x="450812" y="55965"/>
                    <a:pt x="449201" y="62315"/>
                  </a:cubicBezTo>
                  <a:cubicBezTo>
                    <a:pt x="447585" y="68665"/>
                    <a:pt x="446778" y="75412"/>
                    <a:pt x="446778" y="82550"/>
                  </a:cubicBezTo>
                  <a:cubicBezTo>
                    <a:pt x="446778" y="89753"/>
                    <a:pt x="447585" y="96500"/>
                    <a:pt x="449201" y="102784"/>
                  </a:cubicBezTo>
                  <a:cubicBezTo>
                    <a:pt x="450812" y="109072"/>
                    <a:pt x="453265" y="114554"/>
                    <a:pt x="456555" y="119229"/>
                  </a:cubicBezTo>
                  <a:cubicBezTo>
                    <a:pt x="459846" y="123905"/>
                    <a:pt x="463971" y="127601"/>
                    <a:pt x="468937" y="130317"/>
                  </a:cubicBezTo>
                  <a:cubicBezTo>
                    <a:pt x="473907" y="133034"/>
                    <a:pt x="479742" y="134393"/>
                    <a:pt x="486452" y="134393"/>
                  </a:cubicBezTo>
                  <a:cubicBezTo>
                    <a:pt x="493769" y="134393"/>
                    <a:pt x="500012" y="132797"/>
                    <a:pt x="505183" y="129606"/>
                  </a:cubicBezTo>
                  <a:cubicBezTo>
                    <a:pt x="510354" y="126416"/>
                    <a:pt x="514487" y="121852"/>
                    <a:pt x="517576" y="115911"/>
                  </a:cubicBezTo>
                  <a:lnTo>
                    <a:pt x="517576" y="132023"/>
                  </a:lnTo>
                  <a:lnTo>
                    <a:pt x="535015" y="132023"/>
                  </a:lnTo>
                  <a:lnTo>
                    <a:pt x="535015" y="0"/>
                  </a:lnTo>
                  <a:lnTo>
                    <a:pt x="517576" y="0"/>
                  </a:lnTo>
                  <a:close/>
                  <a:moveTo>
                    <a:pt x="517576" y="90891"/>
                  </a:moveTo>
                  <a:cubicBezTo>
                    <a:pt x="517576" y="99420"/>
                    <a:pt x="515256" y="106466"/>
                    <a:pt x="510623" y="112025"/>
                  </a:cubicBezTo>
                  <a:cubicBezTo>
                    <a:pt x="505987" y="117587"/>
                    <a:pt x="499288" y="120365"/>
                    <a:pt x="490520" y="120365"/>
                  </a:cubicBezTo>
                  <a:cubicBezTo>
                    <a:pt x="486861" y="120365"/>
                    <a:pt x="483518" y="119814"/>
                    <a:pt x="480492" y="118707"/>
                  </a:cubicBezTo>
                  <a:cubicBezTo>
                    <a:pt x="477464" y="117602"/>
                    <a:pt x="474813" y="116085"/>
                    <a:pt x="472546" y="114158"/>
                  </a:cubicBezTo>
                  <a:cubicBezTo>
                    <a:pt x="470272" y="112232"/>
                    <a:pt x="468490" y="109878"/>
                    <a:pt x="467201" y="107097"/>
                  </a:cubicBezTo>
                  <a:cubicBezTo>
                    <a:pt x="465904" y="104318"/>
                    <a:pt x="465260" y="101254"/>
                    <a:pt x="465260" y="97904"/>
                  </a:cubicBezTo>
                  <a:lnTo>
                    <a:pt x="465260" y="67196"/>
                  </a:lnTo>
                  <a:cubicBezTo>
                    <a:pt x="465260" y="63849"/>
                    <a:pt x="465904" y="60784"/>
                    <a:pt x="467201" y="58003"/>
                  </a:cubicBezTo>
                  <a:cubicBezTo>
                    <a:pt x="468490" y="55224"/>
                    <a:pt x="470272" y="52855"/>
                    <a:pt x="472546" y="50895"/>
                  </a:cubicBezTo>
                  <a:cubicBezTo>
                    <a:pt x="474813" y="48937"/>
                    <a:pt x="477478" y="47405"/>
                    <a:pt x="480538" y="46298"/>
                  </a:cubicBezTo>
                  <a:cubicBezTo>
                    <a:pt x="483597" y="45193"/>
                    <a:pt x="486922" y="44640"/>
                    <a:pt x="490520" y="44640"/>
                  </a:cubicBezTo>
                  <a:cubicBezTo>
                    <a:pt x="499288" y="44640"/>
                    <a:pt x="505987" y="47435"/>
                    <a:pt x="510623" y="53027"/>
                  </a:cubicBezTo>
                  <a:cubicBezTo>
                    <a:pt x="515256" y="58619"/>
                    <a:pt x="517576" y="65680"/>
                    <a:pt x="517576" y="74210"/>
                  </a:cubicBezTo>
                  <a:lnTo>
                    <a:pt x="517576" y="90890"/>
                  </a:lnTo>
                  <a:close/>
                  <a:moveTo>
                    <a:pt x="194862" y="33077"/>
                  </a:moveTo>
                  <a:lnTo>
                    <a:pt x="168324" y="110509"/>
                  </a:lnTo>
                  <a:lnTo>
                    <a:pt x="167471" y="110509"/>
                  </a:lnTo>
                  <a:lnTo>
                    <a:pt x="141692" y="33077"/>
                  </a:lnTo>
                  <a:lnTo>
                    <a:pt x="122831" y="33077"/>
                  </a:lnTo>
                  <a:lnTo>
                    <a:pt x="159605" y="132023"/>
                  </a:lnTo>
                  <a:lnTo>
                    <a:pt x="153349" y="150031"/>
                  </a:lnTo>
                  <a:lnTo>
                    <a:pt x="130603" y="150031"/>
                  </a:lnTo>
                  <a:lnTo>
                    <a:pt x="130603" y="165005"/>
                  </a:lnTo>
                  <a:lnTo>
                    <a:pt x="164438" y="165005"/>
                  </a:lnTo>
                  <a:lnTo>
                    <a:pt x="212964" y="33077"/>
                  </a:lnTo>
                  <a:lnTo>
                    <a:pt x="194862" y="33077"/>
                  </a:lnTo>
                  <a:close/>
                  <a:moveTo>
                    <a:pt x="99233" y="132025"/>
                  </a:moveTo>
                  <a:lnTo>
                    <a:pt x="99233" y="0"/>
                  </a:lnTo>
                  <a:lnTo>
                    <a:pt x="80751" y="0"/>
                  </a:lnTo>
                  <a:lnTo>
                    <a:pt x="80751" y="55919"/>
                  </a:lnTo>
                  <a:lnTo>
                    <a:pt x="18483" y="55919"/>
                  </a:lnTo>
                  <a:lnTo>
                    <a:pt x="18483" y="0"/>
                  </a:lnTo>
                  <a:lnTo>
                    <a:pt x="0" y="0"/>
                  </a:lnTo>
                  <a:lnTo>
                    <a:pt x="0" y="132025"/>
                  </a:lnTo>
                  <a:lnTo>
                    <a:pt x="18483" y="132025"/>
                  </a:lnTo>
                  <a:lnTo>
                    <a:pt x="18483" y="72410"/>
                  </a:lnTo>
                  <a:lnTo>
                    <a:pt x="80751" y="72410"/>
                  </a:lnTo>
                  <a:lnTo>
                    <a:pt x="80751" y="132025"/>
                  </a:lnTo>
                  <a:lnTo>
                    <a:pt x="99233" y="132025"/>
                  </a:lnTo>
                  <a:close/>
                  <a:moveTo>
                    <a:pt x="383278" y="44640"/>
                  </a:moveTo>
                  <a:cubicBezTo>
                    <a:pt x="390795" y="44640"/>
                    <a:pt x="395944" y="46710"/>
                    <a:pt x="398727" y="50847"/>
                  </a:cubicBezTo>
                  <a:cubicBezTo>
                    <a:pt x="401505" y="54987"/>
                    <a:pt x="402896" y="60689"/>
                    <a:pt x="402896" y="67955"/>
                  </a:cubicBezTo>
                  <a:lnTo>
                    <a:pt x="402896" y="132023"/>
                  </a:lnTo>
                  <a:lnTo>
                    <a:pt x="420335" y="132023"/>
                  </a:lnTo>
                  <a:lnTo>
                    <a:pt x="420335" y="66059"/>
                  </a:lnTo>
                  <a:cubicBezTo>
                    <a:pt x="420335" y="59679"/>
                    <a:pt x="419546" y="54259"/>
                    <a:pt x="417970" y="49805"/>
                  </a:cubicBezTo>
                  <a:cubicBezTo>
                    <a:pt x="416396" y="45350"/>
                    <a:pt x="414194" y="41702"/>
                    <a:pt x="411359" y="38858"/>
                  </a:cubicBezTo>
                  <a:cubicBezTo>
                    <a:pt x="408522" y="36015"/>
                    <a:pt x="405152" y="33947"/>
                    <a:pt x="401247" y="32650"/>
                  </a:cubicBezTo>
                  <a:cubicBezTo>
                    <a:pt x="397339" y="31356"/>
                    <a:pt x="392994" y="30708"/>
                    <a:pt x="388206" y="30708"/>
                  </a:cubicBezTo>
                  <a:cubicBezTo>
                    <a:pt x="380689" y="30708"/>
                    <a:pt x="374558" y="32366"/>
                    <a:pt x="369820" y="35683"/>
                  </a:cubicBezTo>
                  <a:cubicBezTo>
                    <a:pt x="365080" y="39000"/>
                    <a:pt x="361354" y="43567"/>
                    <a:pt x="358636" y="49378"/>
                  </a:cubicBezTo>
                  <a:lnTo>
                    <a:pt x="358636" y="33077"/>
                  </a:lnTo>
                  <a:lnTo>
                    <a:pt x="341197" y="33077"/>
                  </a:lnTo>
                  <a:lnTo>
                    <a:pt x="341197" y="132023"/>
                  </a:lnTo>
                  <a:lnTo>
                    <a:pt x="358636" y="132023"/>
                  </a:lnTo>
                  <a:lnTo>
                    <a:pt x="358636" y="74210"/>
                  </a:lnTo>
                  <a:cubicBezTo>
                    <a:pt x="358636" y="69915"/>
                    <a:pt x="359254" y="65949"/>
                    <a:pt x="360482" y="62315"/>
                  </a:cubicBezTo>
                  <a:cubicBezTo>
                    <a:pt x="361718" y="58684"/>
                    <a:pt x="363439" y="55539"/>
                    <a:pt x="365649" y="52885"/>
                  </a:cubicBezTo>
                  <a:cubicBezTo>
                    <a:pt x="367860" y="50231"/>
                    <a:pt x="370453" y="48194"/>
                    <a:pt x="373421" y="46772"/>
                  </a:cubicBezTo>
                  <a:cubicBezTo>
                    <a:pt x="376390" y="45351"/>
                    <a:pt x="379676" y="44640"/>
                    <a:pt x="383278" y="44640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1EA3254D-CF3E-4B8F-804B-E5CB3127C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bg1">
                    <a:alpha val="40000"/>
                  </a:schemeClr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8977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x animate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fik 41">
            <a:extLst>
              <a:ext uri="{FF2B5EF4-FFF2-40B4-BE49-F238E27FC236}">
                <a16:creationId xmlns:a16="http://schemas.microsoft.com/office/drawing/2014/main" id="{CFF3B218-6C28-40A0-ABF5-18F04B934A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7A6F77F4-6278-4978-B0E2-2F3923660D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1"/>
            <a:ext cx="12191998" cy="6857999"/>
          </a:xfrm>
          <a:prstGeom prst="rect">
            <a:avLst/>
          </a:prstGeom>
        </p:spPr>
      </p:pic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598400"/>
            <a:ext cx="10819090" cy="184665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6000">
                <a:solidFill>
                  <a:schemeClr val="accent5"/>
                </a:solidFill>
                <a:latin typeface="+mj-lt"/>
              </a:defRPr>
            </a:lvl1pPr>
          </a:lstStyle>
          <a:p>
            <a:r>
              <a:rPr lang="de-DE" dirty="0"/>
              <a:t>Title, Px Grotesk Light, </a:t>
            </a:r>
            <a:br>
              <a:rPr lang="de-DE" dirty="0"/>
            </a:br>
            <a:r>
              <a:rPr lang="de-DE" dirty="0"/>
              <a:t>60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5" y="3780000"/>
            <a:ext cx="1080187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Subheadline</a:t>
            </a:r>
            <a:r>
              <a:rPr lang="en-US" dirty="0"/>
              <a:t>, Px </a:t>
            </a:r>
            <a:r>
              <a:rPr lang="en-US" dirty="0" err="1"/>
              <a:t>Grotesk</a:t>
            </a:r>
            <a:r>
              <a:rPr lang="en-US" dirty="0"/>
              <a:t> Regular,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9" name="Textplatzhalter 53">
            <a:extLst>
              <a:ext uri="{FF2B5EF4-FFF2-40B4-BE49-F238E27FC236}">
                <a16:creationId xmlns:a16="http://schemas.microsoft.com/office/drawing/2014/main" id="{5221A316-E296-4ED7-91EC-891F045BBE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00" y="1080000"/>
            <a:ext cx="7420500" cy="230832"/>
          </a:xfrm>
        </p:spPr>
        <p:txBody>
          <a:bodyPr wrap="square">
            <a:spAutoFit/>
          </a:bodyPr>
          <a:lstStyle>
            <a:lvl1pPr marL="0" indent="0">
              <a:buNone/>
              <a:defRPr sz="1500">
                <a:solidFill>
                  <a:schemeClr val="bg1"/>
                </a:solidFill>
                <a:latin typeface="+mj-lt"/>
                <a:ea typeface="Roboto Mono Light" pitchFamily="2" charset="0"/>
              </a:defRPr>
            </a:lvl1pPr>
          </a:lstStyle>
          <a:p>
            <a:pPr lvl="0"/>
            <a:r>
              <a:rPr lang="de-DE" dirty="0"/>
              <a:t>DD.MM.YYYY, Px Grotesk Light, 15 </a:t>
            </a:r>
            <a:r>
              <a:rPr lang="de-DE" dirty="0" err="1"/>
              <a:t>pt</a:t>
            </a:r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8EA5D878-C298-43AC-BFBE-61D79478ED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30160" t="72045"/>
          <a:stretch/>
        </p:blipFill>
        <p:spPr>
          <a:xfrm>
            <a:off x="667904" y="6051634"/>
            <a:ext cx="2366105" cy="322015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FB4E876D-27E7-456D-BE10-C3A59A655D78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596316" y="5861828"/>
            <a:ext cx="592096" cy="444072"/>
          </a:xfrm>
          <a:prstGeom prst="rect">
            <a:avLst/>
          </a:prstGeom>
        </p:spPr>
      </p:pic>
      <p:grpSp>
        <p:nvGrpSpPr>
          <p:cNvPr id="45" name="Grafik 15">
            <a:extLst>
              <a:ext uri="{FF2B5EF4-FFF2-40B4-BE49-F238E27FC236}">
                <a16:creationId xmlns:a16="http://schemas.microsoft.com/office/drawing/2014/main" id="{04B5FF9C-DA18-4CF1-991C-2E7F528870D3}"/>
              </a:ext>
            </a:extLst>
          </p:cNvPr>
          <p:cNvGrpSpPr/>
          <p:nvPr userDrawn="1"/>
        </p:nvGrpSpPr>
        <p:grpSpPr>
          <a:xfrm>
            <a:off x="8408678" y="5863987"/>
            <a:ext cx="3083670" cy="554319"/>
            <a:chOff x="8408678" y="5863987"/>
            <a:chExt cx="3083670" cy="554319"/>
          </a:xfrm>
        </p:grpSpPr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47A8907F-3A6B-489F-8BCB-737B29835D28}"/>
                </a:ext>
              </a:extLst>
            </p:cNvPr>
            <p:cNvSpPr/>
            <p:nvPr/>
          </p:nvSpPr>
          <p:spPr>
            <a:xfrm>
              <a:off x="8408678" y="5863993"/>
              <a:ext cx="1798903" cy="554313"/>
            </a:xfrm>
            <a:custGeom>
              <a:avLst/>
              <a:gdLst>
                <a:gd name="connsiteX0" fmla="*/ 1032617 w 1798902"/>
                <a:gd name="connsiteY0" fmla="*/ 216856 h 554313"/>
                <a:gd name="connsiteX1" fmla="*/ 1023217 w 1798902"/>
                <a:gd name="connsiteY1" fmla="*/ 165991 h 554313"/>
                <a:gd name="connsiteX2" fmla="*/ 996736 w 1798902"/>
                <a:gd name="connsiteY2" fmla="*/ 130752 h 554313"/>
                <a:gd name="connsiteX3" fmla="*/ 956554 w 1798902"/>
                <a:gd name="connsiteY3" fmla="*/ 110182 h 554313"/>
                <a:gd name="connsiteX4" fmla="*/ 906650 w 1798902"/>
                <a:gd name="connsiteY4" fmla="*/ 103326 h 554313"/>
                <a:gd name="connsiteX5" fmla="*/ 856709 w 1798902"/>
                <a:gd name="connsiteY5" fmla="*/ 111139 h 554313"/>
                <a:gd name="connsiteX6" fmla="*/ 816310 w 1798902"/>
                <a:gd name="connsiteY6" fmla="*/ 133303 h 554313"/>
                <a:gd name="connsiteX7" fmla="*/ 788950 w 1798902"/>
                <a:gd name="connsiteY7" fmla="*/ 167266 h 554313"/>
                <a:gd name="connsiteX8" fmla="*/ 778768 w 1798902"/>
                <a:gd name="connsiteY8" fmla="*/ 210478 h 554313"/>
                <a:gd name="connsiteX9" fmla="*/ 837447 w 1798902"/>
                <a:gd name="connsiteY9" fmla="*/ 210478 h 554313"/>
                <a:gd name="connsiteX10" fmla="*/ 856111 w 1798902"/>
                <a:gd name="connsiteY10" fmla="*/ 164237 h 554313"/>
                <a:gd name="connsiteX11" fmla="*/ 906012 w 1798902"/>
                <a:gd name="connsiteY11" fmla="*/ 150205 h 554313"/>
                <a:gd name="connsiteX12" fmla="*/ 934394 w 1798902"/>
                <a:gd name="connsiteY12" fmla="*/ 153234 h 554313"/>
                <a:gd name="connsiteX13" fmla="*/ 956248 w 1798902"/>
                <a:gd name="connsiteY13" fmla="*/ 163758 h 554313"/>
                <a:gd name="connsiteX14" fmla="*/ 970278 w 1798902"/>
                <a:gd name="connsiteY14" fmla="*/ 184009 h 554313"/>
                <a:gd name="connsiteX15" fmla="*/ 975214 w 1798902"/>
                <a:gd name="connsiteY15" fmla="*/ 216218 h 554313"/>
                <a:gd name="connsiteX16" fmla="*/ 975214 w 1798902"/>
                <a:gd name="connsiteY16" fmla="*/ 243006 h 554313"/>
                <a:gd name="connsiteX17" fmla="*/ 866799 w 1798902"/>
                <a:gd name="connsiteY17" fmla="*/ 253052 h 554313"/>
                <a:gd name="connsiteX18" fmla="*/ 792176 w 1798902"/>
                <a:gd name="connsiteY18" fmla="*/ 285528 h 554313"/>
                <a:gd name="connsiteX19" fmla="*/ 767287 w 1798902"/>
                <a:gd name="connsiteY19" fmla="*/ 352710 h 554313"/>
                <a:gd name="connsiteX20" fmla="*/ 774469 w 1798902"/>
                <a:gd name="connsiteY20" fmla="*/ 390659 h 554313"/>
                <a:gd name="connsiteX21" fmla="*/ 794715 w 1798902"/>
                <a:gd name="connsiteY21" fmla="*/ 421912 h 554313"/>
                <a:gd name="connsiteX22" fmla="*/ 829475 w 1798902"/>
                <a:gd name="connsiteY22" fmla="*/ 444556 h 554313"/>
                <a:gd name="connsiteX23" fmla="*/ 874442 w 1798902"/>
                <a:gd name="connsiteY23" fmla="*/ 452209 h 554313"/>
                <a:gd name="connsiteX24" fmla="*/ 938541 w 1798902"/>
                <a:gd name="connsiteY24" fmla="*/ 435148 h 554313"/>
                <a:gd name="connsiteX25" fmla="*/ 979043 w 1798902"/>
                <a:gd name="connsiteY25" fmla="*/ 382687 h 554313"/>
                <a:gd name="connsiteX26" fmla="*/ 981594 w 1798902"/>
                <a:gd name="connsiteY26" fmla="*/ 382687 h 554313"/>
                <a:gd name="connsiteX27" fmla="*/ 982870 w 1798902"/>
                <a:gd name="connsiteY27" fmla="*/ 444237 h 554313"/>
                <a:gd name="connsiteX28" fmla="*/ 1082367 w 1798902"/>
                <a:gd name="connsiteY28" fmla="*/ 444237 h 554313"/>
                <a:gd name="connsiteX29" fmla="*/ 1082367 w 1798902"/>
                <a:gd name="connsiteY29" fmla="*/ 393849 h 554313"/>
                <a:gd name="connsiteX30" fmla="*/ 1032617 w 1798902"/>
                <a:gd name="connsiteY30" fmla="*/ 393849 h 554313"/>
                <a:gd name="connsiteX31" fmla="*/ 1032617 w 1798902"/>
                <a:gd name="connsiteY31" fmla="*/ 216856 h 554313"/>
                <a:gd name="connsiteX32" fmla="*/ 975214 w 1798902"/>
                <a:gd name="connsiteY32" fmla="*/ 303159 h 554313"/>
                <a:gd name="connsiteX33" fmla="*/ 952252 w 1798902"/>
                <a:gd name="connsiteY33" fmla="*/ 376597 h 554313"/>
                <a:gd name="connsiteX34" fmla="*/ 889429 w 1798902"/>
                <a:gd name="connsiteY34" fmla="*/ 405011 h 554313"/>
                <a:gd name="connsiteX35" fmla="*/ 845419 w 1798902"/>
                <a:gd name="connsiteY35" fmla="*/ 394322 h 554313"/>
                <a:gd name="connsiteX36" fmla="*/ 829475 w 1798902"/>
                <a:gd name="connsiteY36" fmla="*/ 360671 h 554313"/>
                <a:gd name="connsiteX37" fmla="*/ 829475 w 1798902"/>
                <a:gd name="connsiteY37" fmla="*/ 331311 h 554313"/>
                <a:gd name="connsiteX38" fmla="*/ 834092 w 1798902"/>
                <a:gd name="connsiteY38" fmla="*/ 308671 h 554313"/>
                <a:gd name="connsiteX39" fmla="*/ 856900 w 1798902"/>
                <a:gd name="connsiteY39" fmla="*/ 299096 h 554313"/>
                <a:gd name="connsiteX40" fmla="*/ 975214 w 1798902"/>
                <a:gd name="connsiteY40" fmla="*/ 288158 h 554313"/>
                <a:gd name="connsiteX41" fmla="*/ 975214 w 1798902"/>
                <a:gd name="connsiteY41" fmla="*/ 303159 h 554313"/>
                <a:gd name="connsiteX42" fmla="*/ 1741547 w 1798902"/>
                <a:gd name="connsiteY42" fmla="*/ 0 h 554313"/>
                <a:gd name="connsiteX43" fmla="*/ 1741547 w 1798902"/>
                <a:gd name="connsiteY43" fmla="*/ 165512 h 554313"/>
                <a:gd name="connsiteX44" fmla="*/ 1699208 w 1798902"/>
                <a:gd name="connsiteY44" fmla="*/ 119271 h 554313"/>
                <a:gd name="connsiteX45" fmla="*/ 1635224 w 1798902"/>
                <a:gd name="connsiteY45" fmla="*/ 103326 h 554313"/>
                <a:gd name="connsiteX46" fmla="*/ 1577094 w 1798902"/>
                <a:gd name="connsiteY46" fmla="*/ 117038 h 554313"/>
                <a:gd name="connsiteX47" fmla="*/ 1535889 w 1798902"/>
                <a:gd name="connsiteY47" fmla="*/ 154191 h 554313"/>
                <a:gd name="connsiteX48" fmla="*/ 1511476 w 1798902"/>
                <a:gd name="connsiteY48" fmla="*/ 209681 h 554313"/>
                <a:gd name="connsiteX49" fmla="*/ 1503323 w 1798902"/>
                <a:gd name="connsiteY49" fmla="*/ 277768 h 554313"/>
                <a:gd name="connsiteX50" fmla="*/ 1511476 w 1798902"/>
                <a:gd name="connsiteY50" fmla="*/ 345854 h 554313"/>
                <a:gd name="connsiteX51" fmla="*/ 1536221 w 1798902"/>
                <a:gd name="connsiteY51" fmla="*/ 401183 h 554313"/>
                <a:gd name="connsiteX52" fmla="*/ 1577884 w 1798902"/>
                <a:gd name="connsiteY52" fmla="*/ 438495 h 554313"/>
                <a:gd name="connsiteX53" fmla="*/ 1636819 w 1798902"/>
                <a:gd name="connsiteY53" fmla="*/ 452209 h 554313"/>
                <a:gd name="connsiteX54" fmla="*/ 1699846 w 1798902"/>
                <a:gd name="connsiteY54" fmla="*/ 436105 h 554313"/>
                <a:gd name="connsiteX55" fmla="*/ 1741547 w 1798902"/>
                <a:gd name="connsiteY55" fmla="*/ 390021 h 554313"/>
                <a:gd name="connsiteX56" fmla="*/ 1741547 w 1798902"/>
                <a:gd name="connsiteY56" fmla="*/ 444237 h 554313"/>
                <a:gd name="connsiteX57" fmla="*/ 1800226 w 1798902"/>
                <a:gd name="connsiteY57" fmla="*/ 444237 h 554313"/>
                <a:gd name="connsiteX58" fmla="*/ 1800226 w 1798902"/>
                <a:gd name="connsiteY58" fmla="*/ 0 h 554313"/>
                <a:gd name="connsiteX59" fmla="*/ 1741547 w 1798902"/>
                <a:gd name="connsiteY59" fmla="*/ 0 h 554313"/>
                <a:gd name="connsiteX60" fmla="*/ 1741547 w 1798902"/>
                <a:gd name="connsiteY60" fmla="*/ 305831 h 554313"/>
                <a:gd name="connsiteX61" fmla="*/ 1718151 w 1798902"/>
                <a:gd name="connsiteY61" fmla="*/ 376948 h 554313"/>
                <a:gd name="connsiteX62" fmla="*/ 1650507 w 1798902"/>
                <a:gd name="connsiteY62" fmla="*/ 405011 h 554313"/>
                <a:gd name="connsiteX63" fmla="*/ 1616764 w 1798902"/>
                <a:gd name="connsiteY63" fmla="*/ 399429 h 554313"/>
                <a:gd name="connsiteX64" fmla="*/ 1590029 w 1798902"/>
                <a:gd name="connsiteY64" fmla="*/ 384122 h 554313"/>
                <a:gd name="connsiteX65" fmla="*/ 1572042 w 1798902"/>
                <a:gd name="connsiteY65" fmla="*/ 360365 h 554313"/>
                <a:gd name="connsiteX66" fmla="*/ 1565511 w 1798902"/>
                <a:gd name="connsiteY66" fmla="*/ 329431 h 554313"/>
                <a:gd name="connsiteX67" fmla="*/ 1565511 w 1798902"/>
                <a:gd name="connsiteY67" fmla="*/ 226105 h 554313"/>
                <a:gd name="connsiteX68" fmla="*/ 1572042 w 1798902"/>
                <a:gd name="connsiteY68" fmla="*/ 195171 h 554313"/>
                <a:gd name="connsiteX69" fmla="*/ 1590029 w 1798902"/>
                <a:gd name="connsiteY69" fmla="*/ 171253 h 554313"/>
                <a:gd name="connsiteX70" fmla="*/ 1616918 w 1798902"/>
                <a:gd name="connsiteY70" fmla="*/ 155786 h 554313"/>
                <a:gd name="connsiteX71" fmla="*/ 1650507 w 1798902"/>
                <a:gd name="connsiteY71" fmla="*/ 150205 h 554313"/>
                <a:gd name="connsiteX72" fmla="*/ 1718151 w 1798902"/>
                <a:gd name="connsiteY72" fmla="*/ 178428 h 554313"/>
                <a:gd name="connsiteX73" fmla="*/ 1741547 w 1798902"/>
                <a:gd name="connsiteY73" fmla="*/ 249704 h 554313"/>
                <a:gd name="connsiteX74" fmla="*/ 1741547 w 1798902"/>
                <a:gd name="connsiteY74" fmla="*/ 305831 h 554313"/>
                <a:gd name="connsiteX75" fmla="*/ 655671 w 1798902"/>
                <a:gd name="connsiteY75" fmla="*/ 111298 h 554313"/>
                <a:gd name="connsiteX76" fmla="*/ 566377 w 1798902"/>
                <a:gd name="connsiteY76" fmla="*/ 371844 h 554313"/>
                <a:gd name="connsiteX77" fmla="*/ 563506 w 1798902"/>
                <a:gd name="connsiteY77" fmla="*/ 371844 h 554313"/>
                <a:gd name="connsiteX78" fmla="*/ 476764 w 1798902"/>
                <a:gd name="connsiteY78" fmla="*/ 111298 h 554313"/>
                <a:gd name="connsiteX79" fmla="*/ 413301 w 1798902"/>
                <a:gd name="connsiteY79" fmla="*/ 111298 h 554313"/>
                <a:gd name="connsiteX80" fmla="*/ 537038 w 1798902"/>
                <a:gd name="connsiteY80" fmla="*/ 444237 h 554313"/>
                <a:gd name="connsiteX81" fmla="*/ 515990 w 1798902"/>
                <a:gd name="connsiteY81" fmla="*/ 504829 h 554313"/>
                <a:gd name="connsiteX82" fmla="*/ 439453 w 1798902"/>
                <a:gd name="connsiteY82" fmla="*/ 504829 h 554313"/>
                <a:gd name="connsiteX83" fmla="*/ 439453 w 1798902"/>
                <a:gd name="connsiteY83" fmla="*/ 555217 h 554313"/>
                <a:gd name="connsiteX84" fmla="*/ 553301 w 1798902"/>
                <a:gd name="connsiteY84" fmla="*/ 555217 h 554313"/>
                <a:gd name="connsiteX85" fmla="*/ 716583 w 1798902"/>
                <a:gd name="connsiteY85" fmla="*/ 111298 h 554313"/>
                <a:gd name="connsiteX86" fmla="*/ 655671 w 1798902"/>
                <a:gd name="connsiteY86" fmla="*/ 111298 h 554313"/>
                <a:gd name="connsiteX87" fmla="*/ 333898 w 1798902"/>
                <a:gd name="connsiteY87" fmla="*/ 444242 h 554313"/>
                <a:gd name="connsiteX88" fmla="*/ 333898 w 1798902"/>
                <a:gd name="connsiteY88" fmla="*/ 0 h 554313"/>
                <a:gd name="connsiteX89" fmla="*/ 271710 w 1798902"/>
                <a:gd name="connsiteY89" fmla="*/ 0 h 554313"/>
                <a:gd name="connsiteX90" fmla="*/ 271710 w 1798902"/>
                <a:gd name="connsiteY90" fmla="*/ 188157 h 554313"/>
                <a:gd name="connsiteX91" fmla="*/ 62188 w 1798902"/>
                <a:gd name="connsiteY91" fmla="*/ 188157 h 554313"/>
                <a:gd name="connsiteX92" fmla="*/ 62188 w 1798902"/>
                <a:gd name="connsiteY92" fmla="*/ 0 h 554313"/>
                <a:gd name="connsiteX93" fmla="*/ 0 w 1798902"/>
                <a:gd name="connsiteY93" fmla="*/ 0 h 554313"/>
                <a:gd name="connsiteX94" fmla="*/ 0 w 1798902"/>
                <a:gd name="connsiteY94" fmla="*/ 444242 h 554313"/>
                <a:gd name="connsiteX95" fmla="*/ 62188 w 1798902"/>
                <a:gd name="connsiteY95" fmla="*/ 444242 h 554313"/>
                <a:gd name="connsiteX96" fmla="*/ 62188 w 1798902"/>
                <a:gd name="connsiteY96" fmla="*/ 243648 h 554313"/>
                <a:gd name="connsiteX97" fmla="*/ 271710 w 1798902"/>
                <a:gd name="connsiteY97" fmla="*/ 243648 h 554313"/>
                <a:gd name="connsiteX98" fmla="*/ 271710 w 1798902"/>
                <a:gd name="connsiteY98" fmla="*/ 444242 h 554313"/>
                <a:gd name="connsiteX99" fmla="*/ 333898 w 1798902"/>
                <a:gd name="connsiteY99" fmla="*/ 444242 h 554313"/>
                <a:gd name="connsiteX100" fmla="*/ 1289656 w 1798902"/>
                <a:gd name="connsiteY100" fmla="*/ 150205 h 554313"/>
                <a:gd name="connsiteX101" fmla="*/ 1341639 w 1798902"/>
                <a:gd name="connsiteY101" fmla="*/ 171093 h 554313"/>
                <a:gd name="connsiteX102" fmla="*/ 1355669 w 1798902"/>
                <a:gd name="connsiteY102" fmla="*/ 228656 h 554313"/>
                <a:gd name="connsiteX103" fmla="*/ 1355669 w 1798902"/>
                <a:gd name="connsiteY103" fmla="*/ 444237 h 554313"/>
                <a:gd name="connsiteX104" fmla="*/ 1414348 w 1798902"/>
                <a:gd name="connsiteY104" fmla="*/ 444237 h 554313"/>
                <a:gd name="connsiteX105" fmla="*/ 1414348 w 1798902"/>
                <a:gd name="connsiteY105" fmla="*/ 222278 h 554313"/>
                <a:gd name="connsiteX106" fmla="*/ 1406389 w 1798902"/>
                <a:gd name="connsiteY106" fmla="*/ 167586 h 554313"/>
                <a:gd name="connsiteX107" fmla="*/ 1384143 w 1798902"/>
                <a:gd name="connsiteY107" fmla="*/ 130752 h 554313"/>
                <a:gd name="connsiteX108" fmla="*/ 1350121 w 1798902"/>
                <a:gd name="connsiteY108" fmla="*/ 109864 h 554313"/>
                <a:gd name="connsiteX109" fmla="*/ 1306239 w 1798902"/>
                <a:gd name="connsiteY109" fmla="*/ 103326 h 554313"/>
                <a:gd name="connsiteX110" fmla="*/ 1244373 w 1798902"/>
                <a:gd name="connsiteY110" fmla="*/ 120068 h 554313"/>
                <a:gd name="connsiteX111" fmla="*/ 1206742 w 1798902"/>
                <a:gd name="connsiteY111" fmla="*/ 166150 h 554313"/>
                <a:gd name="connsiteX112" fmla="*/ 1206742 w 1798902"/>
                <a:gd name="connsiteY112" fmla="*/ 111298 h 554313"/>
                <a:gd name="connsiteX113" fmla="*/ 1148064 w 1798902"/>
                <a:gd name="connsiteY113" fmla="*/ 111298 h 554313"/>
                <a:gd name="connsiteX114" fmla="*/ 1148064 w 1798902"/>
                <a:gd name="connsiteY114" fmla="*/ 444237 h 554313"/>
                <a:gd name="connsiteX115" fmla="*/ 1206742 w 1798902"/>
                <a:gd name="connsiteY115" fmla="*/ 444237 h 554313"/>
                <a:gd name="connsiteX116" fmla="*/ 1206742 w 1798902"/>
                <a:gd name="connsiteY116" fmla="*/ 249704 h 554313"/>
                <a:gd name="connsiteX117" fmla="*/ 1212955 w 1798902"/>
                <a:gd name="connsiteY117" fmla="*/ 209681 h 554313"/>
                <a:gd name="connsiteX118" fmla="*/ 1230340 w 1798902"/>
                <a:gd name="connsiteY118" fmla="*/ 177950 h 554313"/>
                <a:gd name="connsiteX119" fmla="*/ 1256489 w 1798902"/>
                <a:gd name="connsiteY119" fmla="*/ 157381 h 554313"/>
                <a:gd name="connsiteX120" fmla="*/ 1289656 w 1798902"/>
                <a:gd name="connsiteY120" fmla="*/ 150205 h 55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798902" h="554313">
                  <a:moveTo>
                    <a:pt x="1032617" y="216856"/>
                  </a:moveTo>
                  <a:cubicBezTo>
                    <a:pt x="1032617" y="197301"/>
                    <a:pt x="1029480" y="180342"/>
                    <a:pt x="1023217" y="165991"/>
                  </a:cubicBezTo>
                  <a:cubicBezTo>
                    <a:pt x="1016940" y="151640"/>
                    <a:pt x="1008113" y="139898"/>
                    <a:pt x="996736" y="130752"/>
                  </a:cubicBezTo>
                  <a:cubicBezTo>
                    <a:pt x="985357" y="121612"/>
                    <a:pt x="971962" y="114755"/>
                    <a:pt x="956554" y="110182"/>
                  </a:cubicBezTo>
                  <a:cubicBezTo>
                    <a:pt x="941143" y="105615"/>
                    <a:pt x="924508" y="103326"/>
                    <a:pt x="906650" y="103326"/>
                  </a:cubicBezTo>
                  <a:cubicBezTo>
                    <a:pt x="888831" y="103326"/>
                    <a:pt x="872183" y="105934"/>
                    <a:pt x="856709" y="111139"/>
                  </a:cubicBezTo>
                  <a:cubicBezTo>
                    <a:pt x="841222" y="116350"/>
                    <a:pt x="827754" y="123736"/>
                    <a:pt x="816310" y="133303"/>
                  </a:cubicBezTo>
                  <a:cubicBezTo>
                    <a:pt x="804855" y="142870"/>
                    <a:pt x="795735" y="154191"/>
                    <a:pt x="788950" y="167266"/>
                  </a:cubicBezTo>
                  <a:cubicBezTo>
                    <a:pt x="782162" y="180342"/>
                    <a:pt x="778768" y="194750"/>
                    <a:pt x="778768" y="210478"/>
                  </a:cubicBezTo>
                  <a:lnTo>
                    <a:pt x="837447" y="210478"/>
                  </a:lnTo>
                  <a:cubicBezTo>
                    <a:pt x="837447" y="189009"/>
                    <a:pt x="843659" y="173594"/>
                    <a:pt x="856111" y="164237"/>
                  </a:cubicBezTo>
                  <a:cubicBezTo>
                    <a:pt x="868535" y="154887"/>
                    <a:pt x="885167" y="150205"/>
                    <a:pt x="906012" y="150205"/>
                  </a:cubicBezTo>
                  <a:cubicBezTo>
                    <a:pt x="916421" y="150205"/>
                    <a:pt x="925886" y="151219"/>
                    <a:pt x="934394" y="153234"/>
                  </a:cubicBezTo>
                  <a:cubicBezTo>
                    <a:pt x="942902" y="155256"/>
                    <a:pt x="950174" y="158764"/>
                    <a:pt x="956248" y="163758"/>
                  </a:cubicBezTo>
                  <a:cubicBezTo>
                    <a:pt x="962293" y="168759"/>
                    <a:pt x="966973" y="175507"/>
                    <a:pt x="970278" y="184009"/>
                  </a:cubicBezTo>
                  <a:cubicBezTo>
                    <a:pt x="973570" y="192517"/>
                    <a:pt x="975214" y="203252"/>
                    <a:pt x="975214" y="216218"/>
                  </a:cubicBezTo>
                  <a:lnTo>
                    <a:pt x="975214" y="243006"/>
                  </a:lnTo>
                  <a:lnTo>
                    <a:pt x="866799" y="253052"/>
                  </a:lnTo>
                  <a:cubicBezTo>
                    <a:pt x="833632" y="256024"/>
                    <a:pt x="808758" y="266854"/>
                    <a:pt x="792176" y="285528"/>
                  </a:cubicBezTo>
                  <a:cubicBezTo>
                    <a:pt x="775581" y="304210"/>
                    <a:pt x="767287" y="326605"/>
                    <a:pt x="767287" y="352710"/>
                  </a:cubicBezTo>
                  <a:cubicBezTo>
                    <a:pt x="767287" y="365893"/>
                    <a:pt x="769674" y="378543"/>
                    <a:pt x="774469" y="390659"/>
                  </a:cubicBezTo>
                  <a:cubicBezTo>
                    <a:pt x="779241" y="402778"/>
                    <a:pt x="786000" y="413200"/>
                    <a:pt x="794715" y="421912"/>
                  </a:cubicBezTo>
                  <a:cubicBezTo>
                    <a:pt x="804499" y="431908"/>
                    <a:pt x="816080" y="439452"/>
                    <a:pt x="829475" y="444556"/>
                  </a:cubicBezTo>
                  <a:cubicBezTo>
                    <a:pt x="842870" y="449657"/>
                    <a:pt x="857857" y="452209"/>
                    <a:pt x="874442" y="452209"/>
                  </a:cubicBezTo>
                  <a:cubicBezTo>
                    <a:pt x="899316" y="452209"/>
                    <a:pt x="920683" y="446519"/>
                    <a:pt x="938541" y="435148"/>
                  </a:cubicBezTo>
                  <a:cubicBezTo>
                    <a:pt x="956399" y="423774"/>
                    <a:pt x="969896" y="406287"/>
                    <a:pt x="979043" y="382687"/>
                  </a:cubicBezTo>
                  <a:lnTo>
                    <a:pt x="981594" y="382687"/>
                  </a:lnTo>
                  <a:lnTo>
                    <a:pt x="982870" y="444237"/>
                  </a:lnTo>
                  <a:lnTo>
                    <a:pt x="1082367" y="444237"/>
                  </a:lnTo>
                  <a:lnTo>
                    <a:pt x="1082367" y="393849"/>
                  </a:lnTo>
                  <a:lnTo>
                    <a:pt x="1032617" y="393849"/>
                  </a:lnTo>
                  <a:lnTo>
                    <a:pt x="1032617" y="216856"/>
                  </a:lnTo>
                  <a:close/>
                  <a:moveTo>
                    <a:pt x="975214" y="303159"/>
                  </a:moveTo>
                  <a:cubicBezTo>
                    <a:pt x="975214" y="333181"/>
                    <a:pt x="967561" y="357654"/>
                    <a:pt x="952252" y="376597"/>
                  </a:cubicBezTo>
                  <a:cubicBezTo>
                    <a:pt x="936946" y="395546"/>
                    <a:pt x="916000" y="405011"/>
                    <a:pt x="889429" y="405011"/>
                  </a:cubicBezTo>
                  <a:cubicBezTo>
                    <a:pt x="870716" y="405011"/>
                    <a:pt x="856045" y="401445"/>
                    <a:pt x="845419" y="394322"/>
                  </a:cubicBezTo>
                  <a:cubicBezTo>
                    <a:pt x="834782" y="387197"/>
                    <a:pt x="829475" y="375978"/>
                    <a:pt x="829475" y="360671"/>
                  </a:cubicBezTo>
                  <a:lnTo>
                    <a:pt x="829475" y="331311"/>
                  </a:lnTo>
                  <a:cubicBezTo>
                    <a:pt x="829475" y="321744"/>
                    <a:pt x="831007" y="314201"/>
                    <a:pt x="834092" y="308671"/>
                  </a:cubicBezTo>
                  <a:cubicBezTo>
                    <a:pt x="837180" y="303133"/>
                    <a:pt x="844784" y="299945"/>
                    <a:pt x="856900" y="299096"/>
                  </a:cubicBezTo>
                  <a:lnTo>
                    <a:pt x="975214" y="288158"/>
                  </a:lnTo>
                  <a:lnTo>
                    <a:pt x="975214" y="303159"/>
                  </a:lnTo>
                  <a:close/>
                  <a:moveTo>
                    <a:pt x="1741547" y="0"/>
                  </a:moveTo>
                  <a:lnTo>
                    <a:pt x="1741547" y="165512"/>
                  </a:lnTo>
                  <a:cubicBezTo>
                    <a:pt x="1731151" y="145319"/>
                    <a:pt x="1717029" y="129903"/>
                    <a:pt x="1699208" y="119271"/>
                  </a:cubicBezTo>
                  <a:cubicBezTo>
                    <a:pt x="1681375" y="108645"/>
                    <a:pt x="1660061" y="103326"/>
                    <a:pt x="1635224" y="103326"/>
                  </a:cubicBezTo>
                  <a:cubicBezTo>
                    <a:pt x="1613090" y="103326"/>
                    <a:pt x="1593702" y="107899"/>
                    <a:pt x="1577094" y="117038"/>
                  </a:cubicBezTo>
                  <a:cubicBezTo>
                    <a:pt x="1560486" y="126185"/>
                    <a:pt x="1546758" y="138565"/>
                    <a:pt x="1535889" y="154191"/>
                  </a:cubicBezTo>
                  <a:cubicBezTo>
                    <a:pt x="1525049" y="169817"/>
                    <a:pt x="1516896" y="188314"/>
                    <a:pt x="1511476" y="209681"/>
                  </a:cubicBezTo>
                  <a:cubicBezTo>
                    <a:pt x="1506040" y="231047"/>
                    <a:pt x="1503323" y="253747"/>
                    <a:pt x="1503323" y="277768"/>
                  </a:cubicBezTo>
                  <a:cubicBezTo>
                    <a:pt x="1503323" y="302003"/>
                    <a:pt x="1506040" y="324704"/>
                    <a:pt x="1511476" y="345854"/>
                  </a:cubicBezTo>
                  <a:cubicBezTo>
                    <a:pt x="1516896" y="367009"/>
                    <a:pt x="1525151" y="385456"/>
                    <a:pt x="1536221" y="401183"/>
                  </a:cubicBezTo>
                  <a:cubicBezTo>
                    <a:pt x="1547294" y="416918"/>
                    <a:pt x="1561173" y="429356"/>
                    <a:pt x="1577884" y="438495"/>
                  </a:cubicBezTo>
                  <a:cubicBezTo>
                    <a:pt x="1594607" y="447636"/>
                    <a:pt x="1614238" y="452209"/>
                    <a:pt x="1636819" y="452209"/>
                  </a:cubicBezTo>
                  <a:cubicBezTo>
                    <a:pt x="1661436" y="452209"/>
                    <a:pt x="1682448" y="446838"/>
                    <a:pt x="1699846" y="436105"/>
                  </a:cubicBezTo>
                  <a:cubicBezTo>
                    <a:pt x="1717246" y="425369"/>
                    <a:pt x="1731149" y="410010"/>
                    <a:pt x="1741547" y="390021"/>
                  </a:cubicBezTo>
                  <a:lnTo>
                    <a:pt x="1741547" y="444237"/>
                  </a:lnTo>
                  <a:lnTo>
                    <a:pt x="1800226" y="444237"/>
                  </a:lnTo>
                  <a:lnTo>
                    <a:pt x="1800226" y="0"/>
                  </a:lnTo>
                  <a:lnTo>
                    <a:pt x="1741547" y="0"/>
                  </a:lnTo>
                  <a:close/>
                  <a:moveTo>
                    <a:pt x="1741547" y="305831"/>
                  </a:moveTo>
                  <a:cubicBezTo>
                    <a:pt x="1741547" y="334532"/>
                    <a:pt x="1733740" y="358240"/>
                    <a:pt x="1718151" y="376948"/>
                  </a:cubicBezTo>
                  <a:cubicBezTo>
                    <a:pt x="1702552" y="395661"/>
                    <a:pt x="1680011" y="405011"/>
                    <a:pt x="1650507" y="405011"/>
                  </a:cubicBezTo>
                  <a:cubicBezTo>
                    <a:pt x="1638197" y="405011"/>
                    <a:pt x="1626946" y="403155"/>
                    <a:pt x="1616764" y="399429"/>
                  </a:cubicBezTo>
                  <a:cubicBezTo>
                    <a:pt x="1606575" y="395711"/>
                    <a:pt x="1597656" y="390609"/>
                    <a:pt x="1590029" y="384122"/>
                  </a:cubicBezTo>
                  <a:cubicBezTo>
                    <a:pt x="1582376" y="377643"/>
                    <a:pt x="1576380" y="369721"/>
                    <a:pt x="1572042" y="360365"/>
                  </a:cubicBezTo>
                  <a:cubicBezTo>
                    <a:pt x="1567678" y="351013"/>
                    <a:pt x="1565511" y="340700"/>
                    <a:pt x="1565511" y="329431"/>
                  </a:cubicBezTo>
                  <a:lnTo>
                    <a:pt x="1565511" y="226105"/>
                  </a:lnTo>
                  <a:cubicBezTo>
                    <a:pt x="1565511" y="214841"/>
                    <a:pt x="1567678" y="204528"/>
                    <a:pt x="1572042" y="195171"/>
                  </a:cubicBezTo>
                  <a:cubicBezTo>
                    <a:pt x="1576380" y="185821"/>
                    <a:pt x="1582376" y="177848"/>
                    <a:pt x="1590029" y="171253"/>
                  </a:cubicBezTo>
                  <a:cubicBezTo>
                    <a:pt x="1597656" y="164664"/>
                    <a:pt x="1606624" y="159511"/>
                    <a:pt x="1616918" y="155786"/>
                  </a:cubicBezTo>
                  <a:cubicBezTo>
                    <a:pt x="1627212" y="152068"/>
                    <a:pt x="1638401" y="150205"/>
                    <a:pt x="1650507" y="150205"/>
                  </a:cubicBezTo>
                  <a:cubicBezTo>
                    <a:pt x="1680011" y="150205"/>
                    <a:pt x="1702552" y="159613"/>
                    <a:pt x="1718151" y="178428"/>
                  </a:cubicBezTo>
                  <a:cubicBezTo>
                    <a:pt x="1733740" y="197244"/>
                    <a:pt x="1741547" y="221002"/>
                    <a:pt x="1741547" y="249704"/>
                  </a:cubicBezTo>
                  <a:lnTo>
                    <a:pt x="1741547" y="305831"/>
                  </a:lnTo>
                  <a:close/>
                  <a:moveTo>
                    <a:pt x="655671" y="111298"/>
                  </a:moveTo>
                  <a:lnTo>
                    <a:pt x="566377" y="371844"/>
                  </a:lnTo>
                  <a:lnTo>
                    <a:pt x="563506" y="371844"/>
                  </a:lnTo>
                  <a:lnTo>
                    <a:pt x="476764" y="111298"/>
                  </a:lnTo>
                  <a:lnTo>
                    <a:pt x="413301" y="111298"/>
                  </a:lnTo>
                  <a:lnTo>
                    <a:pt x="537038" y="444237"/>
                  </a:lnTo>
                  <a:lnTo>
                    <a:pt x="515990" y="504829"/>
                  </a:lnTo>
                  <a:lnTo>
                    <a:pt x="439453" y="504829"/>
                  </a:lnTo>
                  <a:lnTo>
                    <a:pt x="439453" y="555217"/>
                  </a:lnTo>
                  <a:lnTo>
                    <a:pt x="553301" y="555217"/>
                  </a:lnTo>
                  <a:lnTo>
                    <a:pt x="716583" y="111298"/>
                  </a:lnTo>
                  <a:lnTo>
                    <a:pt x="655671" y="111298"/>
                  </a:lnTo>
                  <a:close/>
                  <a:moveTo>
                    <a:pt x="333898" y="444242"/>
                  </a:moveTo>
                  <a:lnTo>
                    <a:pt x="333898" y="0"/>
                  </a:lnTo>
                  <a:lnTo>
                    <a:pt x="271710" y="0"/>
                  </a:lnTo>
                  <a:lnTo>
                    <a:pt x="271710" y="188157"/>
                  </a:lnTo>
                  <a:lnTo>
                    <a:pt x="62188" y="188157"/>
                  </a:lnTo>
                  <a:lnTo>
                    <a:pt x="62188" y="0"/>
                  </a:lnTo>
                  <a:lnTo>
                    <a:pt x="0" y="0"/>
                  </a:lnTo>
                  <a:lnTo>
                    <a:pt x="0" y="444242"/>
                  </a:lnTo>
                  <a:lnTo>
                    <a:pt x="62188" y="444242"/>
                  </a:lnTo>
                  <a:lnTo>
                    <a:pt x="62188" y="243648"/>
                  </a:lnTo>
                  <a:lnTo>
                    <a:pt x="271710" y="243648"/>
                  </a:lnTo>
                  <a:lnTo>
                    <a:pt x="271710" y="444242"/>
                  </a:lnTo>
                  <a:lnTo>
                    <a:pt x="333898" y="444242"/>
                  </a:lnTo>
                  <a:close/>
                  <a:moveTo>
                    <a:pt x="1289656" y="150205"/>
                  </a:moveTo>
                  <a:cubicBezTo>
                    <a:pt x="1314951" y="150205"/>
                    <a:pt x="1332276" y="157170"/>
                    <a:pt x="1341639" y="171093"/>
                  </a:cubicBezTo>
                  <a:cubicBezTo>
                    <a:pt x="1350989" y="185023"/>
                    <a:pt x="1355669" y="204209"/>
                    <a:pt x="1355669" y="228656"/>
                  </a:cubicBezTo>
                  <a:lnTo>
                    <a:pt x="1355669" y="444237"/>
                  </a:lnTo>
                  <a:lnTo>
                    <a:pt x="1414348" y="444237"/>
                  </a:lnTo>
                  <a:lnTo>
                    <a:pt x="1414348" y="222278"/>
                  </a:lnTo>
                  <a:cubicBezTo>
                    <a:pt x="1414348" y="200809"/>
                    <a:pt x="1411694" y="182574"/>
                    <a:pt x="1406389" y="167586"/>
                  </a:cubicBezTo>
                  <a:cubicBezTo>
                    <a:pt x="1401094" y="152597"/>
                    <a:pt x="1393684" y="140319"/>
                    <a:pt x="1384143" y="130752"/>
                  </a:cubicBezTo>
                  <a:cubicBezTo>
                    <a:pt x="1374600" y="121185"/>
                    <a:pt x="1363260" y="114226"/>
                    <a:pt x="1350121" y="109864"/>
                  </a:cubicBezTo>
                  <a:cubicBezTo>
                    <a:pt x="1336969" y="105507"/>
                    <a:pt x="1322351" y="103326"/>
                    <a:pt x="1306239" y="103326"/>
                  </a:cubicBezTo>
                  <a:cubicBezTo>
                    <a:pt x="1280944" y="103326"/>
                    <a:pt x="1260317" y="108907"/>
                    <a:pt x="1244373" y="120068"/>
                  </a:cubicBezTo>
                  <a:cubicBezTo>
                    <a:pt x="1228426" y="131230"/>
                    <a:pt x="1215889" y="146595"/>
                    <a:pt x="1206742" y="166150"/>
                  </a:cubicBezTo>
                  <a:lnTo>
                    <a:pt x="1206742" y="111298"/>
                  </a:lnTo>
                  <a:lnTo>
                    <a:pt x="1148064" y="111298"/>
                  </a:lnTo>
                  <a:lnTo>
                    <a:pt x="1148064" y="444237"/>
                  </a:lnTo>
                  <a:lnTo>
                    <a:pt x="1206742" y="444237"/>
                  </a:lnTo>
                  <a:lnTo>
                    <a:pt x="1206742" y="249704"/>
                  </a:lnTo>
                  <a:cubicBezTo>
                    <a:pt x="1206742" y="235251"/>
                    <a:pt x="1208821" y="221908"/>
                    <a:pt x="1212955" y="209681"/>
                  </a:cubicBezTo>
                  <a:cubicBezTo>
                    <a:pt x="1217112" y="197461"/>
                    <a:pt x="1222904" y="186880"/>
                    <a:pt x="1230340" y="177950"/>
                  </a:cubicBezTo>
                  <a:cubicBezTo>
                    <a:pt x="1237776" y="169021"/>
                    <a:pt x="1246504" y="162164"/>
                    <a:pt x="1256489" y="157381"/>
                  </a:cubicBezTo>
                  <a:cubicBezTo>
                    <a:pt x="1266480" y="152597"/>
                    <a:pt x="1277537" y="150205"/>
                    <a:pt x="1289656" y="150205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BDCE2425-8D6B-405C-8BF7-19783A9B34C3}"/>
                </a:ext>
              </a:extLst>
            </p:cNvPr>
            <p:cNvSpPr/>
            <p:nvPr/>
          </p:nvSpPr>
          <p:spPr>
            <a:xfrm>
              <a:off x="10445010" y="5863987"/>
              <a:ext cx="109817" cy="177799"/>
            </a:xfrm>
            <a:custGeom>
              <a:avLst/>
              <a:gdLst>
                <a:gd name="connsiteX0" fmla="*/ 0 w 109816"/>
                <a:gd name="connsiteY0" fmla="*/ 175197 h 177798"/>
                <a:gd name="connsiteX1" fmla="*/ 0 w 109816"/>
                <a:gd name="connsiteY1" fmla="*/ 0 h 177798"/>
                <a:gd name="connsiteX2" fmla="*/ 16211 w 109816"/>
                <a:gd name="connsiteY2" fmla="*/ 0 h 177798"/>
                <a:gd name="connsiteX3" fmla="*/ 16211 w 109816"/>
                <a:gd name="connsiteY3" fmla="*/ 66534 h 177798"/>
                <a:gd name="connsiteX4" fmla="*/ 59301 w 109816"/>
                <a:gd name="connsiteY4" fmla="*/ 40750 h 177798"/>
                <a:gd name="connsiteX5" fmla="*/ 81709 w 109816"/>
                <a:gd name="connsiteY5" fmla="*/ 45780 h 177798"/>
                <a:gd name="connsiteX6" fmla="*/ 98260 w 109816"/>
                <a:gd name="connsiteY6" fmla="*/ 59931 h 177798"/>
                <a:gd name="connsiteX7" fmla="*/ 108352 w 109816"/>
                <a:gd name="connsiteY7" fmla="*/ 81688 h 177798"/>
                <a:gd name="connsiteX8" fmla="*/ 111673 w 109816"/>
                <a:gd name="connsiteY8" fmla="*/ 109546 h 177798"/>
                <a:gd name="connsiteX9" fmla="*/ 108352 w 109816"/>
                <a:gd name="connsiteY9" fmla="*/ 137468 h 177798"/>
                <a:gd name="connsiteX10" fmla="*/ 98391 w 109816"/>
                <a:gd name="connsiteY10" fmla="*/ 159225 h 177798"/>
                <a:gd name="connsiteX11" fmla="*/ 82023 w 109816"/>
                <a:gd name="connsiteY11" fmla="*/ 173310 h 177798"/>
                <a:gd name="connsiteX12" fmla="*/ 59301 w 109816"/>
                <a:gd name="connsiteY12" fmla="*/ 178342 h 177798"/>
                <a:gd name="connsiteX13" fmla="*/ 34043 w 109816"/>
                <a:gd name="connsiteY13" fmla="*/ 171864 h 177798"/>
                <a:gd name="connsiteX14" fmla="*/ 16211 w 109816"/>
                <a:gd name="connsiteY14" fmla="*/ 152558 h 177798"/>
                <a:gd name="connsiteX15" fmla="*/ 16211 w 109816"/>
                <a:gd name="connsiteY15" fmla="*/ 175197 h 177798"/>
                <a:gd name="connsiteX16" fmla="*/ 0 w 109816"/>
                <a:gd name="connsiteY16" fmla="*/ 175197 h 177798"/>
                <a:gd name="connsiteX17" fmla="*/ 16211 w 109816"/>
                <a:gd name="connsiteY17" fmla="*/ 120362 h 177798"/>
                <a:gd name="connsiteX18" fmla="*/ 18930 w 109816"/>
                <a:gd name="connsiteY18" fmla="*/ 137593 h 177798"/>
                <a:gd name="connsiteX19" fmla="*/ 26931 w 109816"/>
                <a:gd name="connsiteY19" fmla="*/ 151363 h 177798"/>
                <a:gd name="connsiteX20" fmla="*/ 39586 w 109816"/>
                <a:gd name="connsiteY20" fmla="*/ 160420 h 177798"/>
                <a:gd name="connsiteX21" fmla="*/ 56268 w 109816"/>
                <a:gd name="connsiteY21" fmla="*/ 163627 h 177798"/>
                <a:gd name="connsiteX22" fmla="*/ 71904 w 109816"/>
                <a:gd name="connsiteY22" fmla="*/ 160923 h 177798"/>
                <a:gd name="connsiteX23" fmla="*/ 83618 w 109816"/>
                <a:gd name="connsiteY23" fmla="*/ 153564 h 177798"/>
                <a:gd name="connsiteX24" fmla="*/ 91122 w 109816"/>
                <a:gd name="connsiteY24" fmla="*/ 142748 h 177798"/>
                <a:gd name="connsiteX25" fmla="*/ 93684 w 109816"/>
                <a:gd name="connsiteY25" fmla="*/ 129291 h 177798"/>
                <a:gd name="connsiteX26" fmla="*/ 93684 w 109816"/>
                <a:gd name="connsiteY26" fmla="*/ 89675 h 177798"/>
                <a:gd name="connsiteX27" fmla="*/ 91122 w 109816"/>
                <a:gd name="connsiteY27" fmla="*/ 76280 h 177798"/>
                <a:gd name="connsiteX28" fmla="*/ 83618 w 109816"/>
                <a:gd name="connsiteY28" fmla="*/ 65464 h 177798"/>
                <a:gd name="connsiteX29" fmla="*/ 71825 w 109816"/>
                <a:gd name="connsiteY29" fmla="*/ 58169 h 177798"/>
                <a:gd name="connsiteX30" fmla="*/ 56268 w 109816"/>
                <a:gd name="connsiteY30" fmla="*/ 55465 h 177798"/>
                <a:gd name="connsiteX31" fmla="*/ 39586 w 109816"/>
                <a:gd name="connsiteY31" fmla="*/ 58672 h 177798"/>
                <a:gd name="connsiteX32" fmla="*/ 26931 w 109816"/>
                <a:gd name="connsiteY32" fmla="*/ 67665 h 177798"/>
                <a:gd name="connsiteX33" fmla="*/ 18930 w 109816"/>
                <a:gd name="connsiteY33" fmla="*/ 81436 h 177798"/>
                <a:gd name="connsiteX34" fmla="*/ 16211 w 109816"/>
                <a:gd name="connsiteY34" fmla="*/ 98730 h 177798"/>
                <a:gd name="connsiteX35" fmla="*/ 16211 w 109816"/>
                <a:gd name="connsiteY35" fmla="*/ 120363 h 17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9816" h="177798">
                  <a:moveTo>
                    <a:pt x="0" y="175197"/>
                  </a:moveTo>
                  <a:lnTo>
                    <a:pt x="0" y="0"/>
                  </a:lnTo>
                  <a:lnTo>
                    <a:pt x="16211" y="0"/>
                  </a:lnTo>
                  <a:lnTo>
                    <a:pt x="16211" y="66534"/>
                  </a:lnTo>
                  <a:cubicBezTo>
                    <a:pt x="24787" y="49345"/>
                    <a:pt x="39142" y="40750"/>
                    <a:pt x="59301" y="40750"/>
                  </a:cubicBezTo>
                  <a:cubicBezTo>
                    <a:pt x="67694" y="40750"/>
                    <a:pt x="75172" y="42427"/>
                    <a:pt x="81709" y="45780"/>
                  </a:cubicBezTo>
                  <a:cubicBezTo>
                    <a:pt x="88272" y="49135"/>
                    <a:pt x="93789" y="53851"/>
                    <a:pt x="98260" y="59931"/>
                  </a:cubicBezTo>
                  <a:cubicBezTo>
                    <a:pt x="102757" y="66011"/>
                    <a:pt x="106104" y="73262"/>
                    <a:pt x="108352" y="81688"/>
                  </a:cubicBezTo>
                  <a:cubicBezTo>
                    <a:pt x="110575" y="90115"/>
                    <a:pt x="111673" y="99401"/>
                    <a:pt x="111673" y="109546"/>
                  </a:cubicBezTo>
                  <a:cubicBezTo>
                    <a:pt x="111673" y="119691"/>
                    <a:pt x="110575" y="128998"/>
                    <a:pt x="108352" y="137468"/>
                  </a:cubicBezTo>
                  <a:cubicBezTo>
                    <a:pt x="106104" y="145937"/>
                    <a:pt x="102809" y="153189"/>
                    <a:pt x="98391" y="159225"/>
                  </a:cubicBezTo>
                  <a:cubicBezTo>
                    <a:pt x="93998" y="165261"/>
                    <a:pt x="88533" y="169957"/>
                    <a:pt x="82023" y="173310"/>
                  </a:cubicBezTo>
                  <a:cubicBezTo>
                    <a:pt x="75512" y="176662"/>
                    <a:pt x="67956" y="178342"/>
                    <a:pt x="59301" y="178342"/>
                  </a:cubicBezTo>
                  <a:cubicBezTo>
                    <a:pt x="49993" y="178342"/>
                    <a:pt x="41573" y="176182"/>
                    <a:pt x="34043" y="171864"/>
                  </a:cubicBezTo>
                  <a:cubicBezTo>
                    <a:pt x="26539" y="167547"/>
                    <a:pt x="20578" y="161112"/>
                    <a:pt x="16211" y="152558"/>
                  </a:cubicBezTo>
                  <a:lnTo>
                    <a:pt x="16211" y="175197"/>
                  </a:lnTo>
                  <a:lnTo>
                    <a:pt x="0" y="175197"/>
                  </a:lnTo>
                  <a:close/>
                  <a:moveTo>
                    <a:pt x="16211" y="120362"/>
                  </a:moveTo>
                  <a:cubicBezTo>
                    <a:pt x="16211" y="126567"/>
                    <a:pt x="17126" y="132310"/>
                    <a:pt x="18930" y="137593"/>
                  </a:cubicBezTo>
                  <a:cubicBezTo>
                    <a:pt x="20734" y="142875"/>
                    <a:pt x="23401" y="147464"/>
                    <a:pt x="26931" y="151363"/>
                  </a:cubicBezTo>
                  <a:cubicBezTo>
                    <a:pt x="30461" y="155262"/>
                    <a:pt x="34671" y="158280"/>
                    <a:pt x="39586" y="160420"/>
                  </a:cubicBezTo>
                  <a:cubicBezTo>
                    <a:pt x="44502" y="162557"/>
                    <a:pt x="50071" y="163627"/>
                    <a:pt x="56268" y="163627"/>
                  </a:cubicBezTo>
                  <a:cubicBezTo>
                    <a:pt x="62151" y="163627"/>
                    <a:pt x="67354" y="162726"/>
                    <a:pt x="71904" y="160923"/>
                  </a:cubicBezTo>
                  <a:cubicBezTo>
                    <a:pt x="76427" y="159120"/>
                    <a:pt x="80349" y="156669"/>
                    <a:pt x="83618" y="153564"/>
                  </a:cubicBezTo>
                  <a:cubicBezTo>
                    <a:pt x="86886" y="150464"/>
                    <a:pt x="89396" y="146859"/>
                    <a:pt x="91122" y="142748"/>
                  </a:cubicBezTo>
                  <a:cubicBezTo>
                    <a:pt x="92821" y="138642"/>
                    <a:pt x="93684" y="134156"/>
                    <a:pt x="93684" y="129291"/>
                  </a:cubicBezTo>
                  <a:lnTo>
                    <a:pt x="93684" y="89675"/>
                  </a:lnTo>
                  <a:cubicBezTo>
                    <a:pt x="93684" y="84895"/>
                    <a:pt x="92821" y="80430"/>
                    <a:pt x="91122" y="76280"/>
                  </a:cubicBezTo>
                  <a:cubicBezTo>
                    <a:pt x="89396" y="72128"/>
                    <a:pt x="86886" y="68526"/>
                    <a:pt x="83618" y="65464"/>
                  </a:cubicBezTo>
                  <a:cubicBezTo>
                    <a:pt x="80349" y="62405"/>
                    <a:pt x="76427" y="59974"/>
                    <a:pt x="71825" y="58169"/>
                  </a:cubicBezTo>
                  <a:cubicBezTo>
                    <a:pt x="67250" y="56366"/>
                    <a:pt x="62073" y="55465"/>
                    <a:pt x="56268" y="55465"/>
                  </a:cubicBezTo>
                  <a:cubicBezTo>
                    <a:pt x="50071" y="55465"/>
                    <a:pt x="44502" y="56535"/>
                    <a:pt x="39586" y="58672"/>
                  </a:cubicBezTo>
                  <a:cubicBezTo>
                    <a:pt x="34671" y="60809"/>
                    <a:pt x="30461" y="63810"/>
                    <a:pt x="26931" y="67665"/>
                  </a:cubicBezTo>
                  <a:cubicBezTo>
                    <a:pt x="23401" y="71524"/>
                    <a:pt x="20734" y="76112"/>
                    <a:pt x="18930" y="81436"/>
                  </a:cubicBezTo>
                  <a:cubicBezTo>
                    <a:pt x="17126" y="86762"/>
                    <a:pt x="16211" y="92525"/>
                    <a:pt x="16211" y="98730"/>
                  </a:cubicBezTo>
                  <a:lnTo>
                    <a:pt x="16211" y="120363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B738A9FC-A709-4A0C-8219-C04A59A7E3EA}"/>
                </a:ext>
              </a:extLst>
            </p:cNvPr>
            <p:cNvSpPr/>
            <p:nvPr/>
          </p:nvSpPr>
          <p:spPr>
            <a:xfrm>
              <a:off x="10581837" y="5907883"/>
              <a:ext cx="112431" cy="172569"/>
            </a:xfrm>
            <a:custGeom>
              <a:avLst/>
              <a:gdLst>
                <a:gd name="connsiteX0" fmla="*/ 0 w 112431"/>
                <a:gd name="connsiteY0" fmla="*/ 0 h 172569"/>
                <a:gd name="connsiteX1" fmla="*/ 19244 w 112431"/>
                <a:gd name="connsiteY1" fmla="*/ 0 h 172569"/>
                <a:gd name="connsiteX2" fmla="*/ 56608 w 112431"/>
                <a:gd name="connsiteY2" fmla="*/ 106776 h 172569"/>
                <a:gd name="connsiteX3" fmla="*/ 57602 w 112431"/>
                <a:gd name="connsiteY3" fmla="*/ 106776 h 172569"/>
                <a:gd name="connsiteX4" fmla="*/ 95462 w 112431"/>
                <a:gd name="connsiteY4" fmla="*/ 0 h 172569"/>
                <a:gd name="connsiteX5" fmla="*/ 114079 w 112431"/>
                <a:gd name="connsiteY5" fmla="*/ 0 h 172569"/>
                <a:gd name="connsiteX6" fmla="*/ 49679 w 112431"/>
                <a:gd name="connsiteY6" fmla="*/ 175069 h 172569"/>
                <a:gd name="connsiteX7" fmla="*/ 10328 w 112431"/>
                <a:gd name="connsiteY7" fmla="*/ 175069 h 172569"/>
                <a:gd name="connsiteX8" fmla="*/ 10328 w 112431"/>
                <a:gd name="connsiteY8" fmla="*/ 160354 h 172569"/>
                <a:gd name="connsiteX9" fmla="*/ 38122 w 112431"/>
                <a:gd name="connsiteY9" fmla="*/ 160354 h 172569"/>
                <a:gd name="connsiteX10" fmla="*/ 48685 w 112431"/>
                <a:gd name="connsiteY10" fmla="*/ 131301 h 172569"/>
                <a:gd name="connsiteX11" fmla="*/ 0 w 112431"/>
                <a:gd name="connsiteY11" fmla="*/ 0 h 17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431" h="172569">
                  <a:moveTo>
                    <a:pt x="0" y="0"/>
                  </a:moveTo>
                  <a:lnTo>
                    <a:pt x="19244" y="0"/>
                  </a:lnTo>
                  <a:lnTo>
                    <a:pt x="56608" y="106776"/>
                  </a:lnTo>
                  <a:lnTo>
                    <a:pt x="57602" y="106776"/>
                  </a:lnTo>
                  <a:lnTo>
                    <a:pt x="95462" y="0"/>
                  </a:lnTo>
                  <a:lnTo>
                    <a:pt x="114079" y="0"/>
                  </a:lnTo>
                  <a:lnTo>
                    <a:pt x="49679" y="175069"/>
                  </a:lnTo>
                  <a:lnTo>
                    <a:pt x="10328" y="175069"/>
                  </a:lnTo>
                  <a:lnTo>
                    <a:pt x="10328" y="160354"/>
                  </a:lnTo>
                  <a:lnTo>
                    <a:pt x="38122" y="160354"/>
                  </a:lnTo>
                  <a:lnTo>
                    <a:pt x="48685" y="131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630E8FBE-0362-4778-B5CB-904677B638C5}"/>
                </a:ext>
              </a:extLst>
            </p:cNvPr>
            <p:cNvSpPr/>
            <p:nvPr/>
          </p:nvSpPr>
          <p:spPr>
            <a:xfrm>
              <a:off x="10436330" y="6128990"/>
              <a:ext cx="143808" cy="180413"/>
            </a:xfrm>
            <a:custGeom>
              <a:avLst/>
              <a:gdLst>
                <a:gd name="connsiteX0" fmla="*/ 0 w 143807"/>
                <a:gd name="connsiteY0" fmla="*/ 91935 h 180413"/>
                <a:gd name="connsiteX1" fmla="*/ 4602 w 143807"/>
                <a:gd name="connsiteY1" fmla="*/ 54080 h 180413"/>
                <a:gd name="connsiteX2" fmla="*/ 18617 w 143807"/>
                <a:gd name="connsiteY2" fmla="*/ 25088 h 180413"/>
                <a:gd name="connsiteX3" fmla="*/ 42436 w 143807"/>
                <a:gd name="connsiteY3" fmla="*/ 6539 h 180413"/>
                <a:gd name="connsiteX4" fmla="*/ 76453 w 143807"/>
                <a:gd name="connsiteY4" fmla="*/ 0 h 180413"/>
                <a:gd name="connsiteX5" fmla="*/ 102130 w 143807"/>
                <a:gd name="connsiteY5" fmla="*/ 3833 h 180413"/>
                <a:gd name="connsiteX6" fmla="*/ 122446 w 143807"/>
                <a:gd name="connsiteY6" fmla="*/ 15029 h 180413"/>
                <a:gd name="connsiteX7" fmla="*/ 136330 w 143807"/>
                <a:gd name="connsiteY7" fmla="*/ 32822 h 180413"/>
                <a:gd name="connsiteX8" fmla="*/ 142370 w 143807"/>
                <a:gd name="connsiteY8" fmla="*/ 56093 h 180413"/>
                <a:gd name="connsiteX9" fmla="*/ 108902 w 143807"/>
                <a:gd name="connsiteY9" fmla="*/ 56093 h 180413"/>
                <a:gd name="connsiteX10" fmla="*/ 74074 w 143807"/>
                <a:gd name="connsiteY10" fmla="*/ 28296 h 180413"/>
                <a:gd name="connsiteX11" fmla="*/ 46542 w 143807"/>
                <a:gd name="connsiteY11" fmla="*/ 38106 h 180413"/>
                <a:gd name="connsiteX12" fmla="*/ 35978 w 143807"/>
                <a:gd name="connsiteY12" fmla="*/ 64392 h 180413"/>
                <a:gd name="connsiteX13" fmla="*/ 35978 w 143807"/>
                <a:gd name="connsiteY13" fmla="*/ 117969 h 180413"/>
                <a:gd name="connsiteX14" fmla="*/ 38933 w 143807"/>
                <a:gd name="connsiteY14" fmla="*/ 132622 h 180413"/>
                <a:gd name="connsiteX15" fmla="*/ 47038 w 143807"/>
                <a:gd name="connsiteY15" fmla="*/ 144192 h 180413"/>
                <a:gd name="connsiteX16" fmla="*/ 59170 w 143807"/>
                <a:gd name="connsiteY16" fmla="*/ 151738 h 180413"/>
                <a:gd name="connsiteX17" fmla="*/ 74466 w 143807"/>
                <a:gd name="connsiteY17" fmla="*/ 154442 h 180413"/>
                <a:gd name="connsiteX18" fmla="*/ 101554 w 143807"/>
                <a:gd name="connsiteY18" fmla="*/ 145954 h 180413"/>
                <a:gd name="connsiteX19" fmla="*/ 111673 w 143807"/>
                <a:gd name="connsiteY19" fmla="*/ 119227 h 180413"/>
                <a:gd name="connsiteX20" fmla="*/ 111673 w 143807"/>
                <a:gd name="connsiteY20" fmla="*/ 111681 h 180413"/>
                <a:gd name="connsiteX21" fmla="*/ 75721 w 143807"/>
                <a:gd name="connsiteY21" fmla="*/ 111681 h 180413"/>
                <a:gd name="connsiteX22" fmla="*/ 75721 w 143807"/>
                <a:gd name="connsiteY22" fmla="*/ 83382 h 180413"/>
                <a:gd name="connsiteX23" fmla="*/ 145272 w 143807"/>
                <a:gd name="connsiteY23" fmla="*/ 83382 h 180413"/>
                <a:gd name="connsiteX24" fmla="*/ 145272 w 143807"/>
                <a:gd name="connsiteY24" fmla="*/ 178967 h 180413"/>
                <a:gd name="connsiteX25" fmla="*/ 114079 w 143807"/>
                <a:gd name="connsiteY25" fmla="*/ 178967 h 180413"/>
                <a:gd name="connsiteX26" fmla="*/ 113320 w 143807"/>
                <a:gd name="connsiteY26" fmla="*/ 162994 h 180413"/>
                <a:gd name="connsiteX27" fmla="*/ 71302 w 143807"/>
                <a:gd name="connsiteY27" fmla="*/ 182866 h 180413"/>
                <a:gd name="connsiteX28" fmla="*/ 40188 w 143807"/>
                <a:gd name="connsiteY28" fmla="*/ 176013 h 180413"/>
                <a:gd name="connsiteX29" fmla="*/ 17858 w 143807"/>
                <a:gd name="connsiteY29" fmla="*/ 157085 h 180413"/>
                <a:gd name="connsiteX30" fmla="*/ 4471 w 143807"/>
                <a:gd name="connsiteY30" fmla="*/ 128344 h 180413"/>
                <a:gd name="connsiteX31" fmla="*/ 0 w 143807"/>
                <a:gd name="connsiteY31" fmla="*/ 91935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3807" h="180413">
                  <a:moveTo>
                    <a:pt x="0" y="91935"/>
                  </a:moveTo>
                  <a:cubicBezTo>
                    <a:pt x="0" y="78017"/>
                    <a:pt x="1517" y="65398"/>
                    <a:pt x="4602" y="54080"/>
                  </a:cubicBezTo>
                  <a:cubicBezTo>
                    <a:pt x="7661" y="42761"/>
                    <a:pt x="12315" y="33097"/>
                    <a:pt x="18617" y="25088"/>
                  </a:cubicBezTo>
                  <a:cubicBezTo>
                    <a:pt x="24892" y="17084"/>
                    <a:pt x="32841" y="10901"/>
                    <a:pt x="42436" y="6539"/>
                  </a:cubicBezTo>
                  <a:cubicBezTo>
                    <a:pt x="52032" y="2181"/>
                    <a:pt x="63380" y="0"/>
                    <a:pt x="76453" y="0"/>
                  </a:cubicBezTo>
                  <a:cubicBezTo>
                    <a:pt x="85762" y="0"/>
                    <a:pt x="94312" y="1279"/>
                    <a:pt x="102130" y="3833"/>
                  </a:cubicBezTo>
                  <a:cubicBezTo>
                    <a:pt x="109921" y="6393"/>
                    <a:pt x="116693" y="10124"/>
                    <a:pt x="122446" y="15029"/>
                  </a:cubicBezTo>
                  <a:cubicBezTo>
                    <a:pt x="128172" y="19934"/>
                    <a:pt x="132800" y="25864"/>
                    <a:pt x="136330" y="32822"/>
                  </a:cubicBezTo>
                  <a:cubicBezTo>
                    <a:pt x="139859" y="39782"/>
                    <a:pt x="141873" y="47538"/>
                    <a:pt x="142370" y="56093"/>
                  </a:cubicBezTo>
                  <a:lnTo>
                    <a:pt x="108902" y="56093"/>
                  </a:lnTo>
                  <a:cubicBezTo>
                    <a:pt x="106993" y="37563"/>
                    <a:pt x="95384" y="28296"/>
                    <a:pt x="74074" y="28296"/>
                  </a:cubicBezTo>
                  <a:cubicBezTo>
                    <a:pt x="62752" y="28296"/>
                    <a:pt x="53575" y="31567"/>
                    <a:pt x="46542" y="38106"/>
                  </a:cubicBezTo>
                  <a:cubicBezTo>
                    <a:pt x="39482" y="44646"/>
                    <a:pt x="35978" y="53408"/>
                    <a:pt x="35978" y="64392"/>
                  </a:cubicBezTo>
                  <a:lnTo>
                    <a:pt x="35978" y="117969"/>
                  </a:lnTo>
                  <a:cubicBezTo>
                    <a:pt x="35978" y="123251"/>
                    <a:pt x="36946" y="128135"/>
                    <a:pt x="38933" y="132622"/>
                  </a:cubicBezTo>
                  <a:cubicBezTo>
                    <a:pt x="40894" y="137109"/>
                    <a:pt x="43587" y="140965"/>
                    <a:pt x="47038" y="144192"/>
                  </a:cubicBezTo>
                  <a:cubicBezTo>
                    <a:pt x="50464" y="147421"/>
                    <a:pt x="54516" y="149936"/>
                    <a:pt x="59170" y="151738"/>
                  </a:cubicBezTo>
                  <a:cubicBezTo>
                    <a:pt x="63825" y="153542"/>
                    <a:pt x="68923" y="154442"/>
                    <a:pt x="74466" y="154442"/>
                  </a:cubicBezTo>
                  <a:cubicBezTo>
                    <a:pt x="85762" y="154442"/>
                    <a:pt x="94808" y="151612"/>
                    <a:pt x="101554" y="145954"/>
                  </a:cubicBezTo>
                  <a:cubicBezTo>
                    <a:pt x="108300" y="140293"/>
                    <a:pt x="111673" y="131388"/>
                    <a:pt x="111673" y="119227"/>
                  </a:cubicBezTo>
                  <a:lnTo>
                    <a:pt x="111673" y="111681"/>
                  </a:lnTo>
                  <a:lnTo>
                    <a:pt x="75721" y="111681"/>
                  </a:lnTo>
                  <a:lnTo>
                    <a:pt x="75721" y="83382"/>
                  </a:lnTo>
                  <a:lnTo>
                    <a:pt x="145272" y="83382"/>
                  </a:lnTo>
                  <a:lnTo>
                    <a:pt x="145272" y="178967"/>
                  </a:lnTo>
                  <a:lnTo>
                    <a:pt x="114079" y="178967"/>
                  </a:lnTo>
                  <a:lnTo>
                    <a:pt x="113320" y="162994"/>
                  </a:lnTo>
                  <a:cubicBezTo>
                    <a:pt x="104352" y="176245"/>
                    <a:pt x="90337" y="182866"/>
                    <a:pt x="71302" y="182866"/>
                  </a:cubicBezTo>
                  <a:cubicBezTo>
                    <a:pt x="59484" y="182866"/>
                    <a:pt x="49104" y="180581"/>
                    <a:pt x="40188" y="176013"/>
                  </a:cubicBezTo>
                  <a:cubicBezTo>
                    <a:pt x="31246" y="171442"/>
                    <a:pt x="23820" y="165133"/>
                    <a:pt x="17858" y="157085"/>
                  </a:cubicBezTo>
                  <a:cubicBezTo>
                    <a:pt x="11897" y="149032"/>
                    <a:pt x="7452" y="139454"/>
                    <a:pt x="4471" y="128344"/>
                  </a:cubicBezTo>
                  <a:cubicBezTo>
                    <a:pt x="1491" y="117235"/>
                    <a:pt x="0" y="105100"/>
                    <a:pt x="0" y="91935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3C12768C-F141-4679-9E74-75B251A33BFA}"/>
                </a:ext>
              </a:extLst>
            </p:cNvPr>
            <p:cNvSpPr/>
            <p:nvPr/>
          </p:nvSpPr>
          <p:spPr>
            <a:xfrm>
              <a:off x="10612402" y="6128990"/>
              <a:ext cx="154266" cy="180413"/>
            </a:xfrm>
            <a:custGeom>
              <a:avLst/>
              <a:gdLst>
                <a:gd name="connsiteX0" fmla="*/ 0 w 154266"/>
                <a:gd name="connsiteY0" fmla="*/ 91430 h 180413"/>
                <a:gd name="connsiteX1" fmla="*/ 20316 w 154266"/>
                <a:gd name="connsiteY1" fmla="*/ 23203 h 180413"/>
                <a:gd name="connsiteX2" fmla="*/ 77970 w 154266"/>
                <a:gd name="connsiteY2" fmla="*/ 0 h 180413"/>
                <a:gd name="connsiteX3" fmla="*/ 135624 w 154266"/>
                <a:gd name="connsiteY3" fmla="*/ 23203 h 180413"/>
                <a:gd name="connsiteX4" fmla="*/ 155966 w 154266"/>
                <a:gd name="connsiteY4" fmla="*/ 91430 h 180413"/>
                <a:gd name="connsiteX5" fmla="*/ 135624 w 154266"/>
                <a:gd name="connsiteY5" fmla="*/ 159663 h 180413"/>
                <a:gd name="connsiteX6" fmla="*/ 77970 w 154266"/>
                <a:gd name="connsiteY6" fmla="*/ 182866 h 180413"/>
                <a:gd name="connsiteX7" fmla="*/ 20316 w 154266"/>
                <a:gd name="connsiteY7" fmla="*/ 159663 h 180413"/>
                <a:gd name="connsiteX8" fmla="*/ 0 w 154266"/>
                <a:gd name="connsiteY8" fmla="*/ 91430 h 180413"/>
                <a:gd name="connsiteX9" fmla="*/ 35978 w 154266"/>
                <a:gd name="connsiteY9" fmla="*/ 118471 h 180413"/>
                <a:gd name="connsiteX10" fmla="*/ 39377 w 154266"/>
                <a:gd name="connsiteY10" fmla="*/ 133942 h 180413"/>
                <a:gd name="connsiteX11" fmla="*/ 48424 w 154266"/>
                <a:gd name="connsiteY11" fmla="*/ 145261 h 180413"/>
                <a:gd name="connsiteX12" fmla="*/ 61628 w 154266"/>
                <a:gd name="connsiteY12" fmla="*/ 152180 h 180413"/>
                <a:gd name="connsiteX13" fmla="*/ 77970 w 154266"/>
                <a:gd name="connsiteY13" fmla="*/ 154442 h 180413"/>
                <a:gd name="connsiteX14" fmla="*/ 94390 w 154266"/>
                <a:gd name="connsiteY14" fmla="*/ 152180 h 180413"/>
                <a:gd name="connsiteX15" fmla="*/ 107673 w 154266"/>
                <a:gd name="connsiteY15" fmla="*/ 145261 h 180413"/>
                <a:gd name="connsiteX16" fmla="*/ 116641 w 154266"/>
                <a:gd name="connsiteY16" fmla="*/ 133880 h 180413"/>
                <a:gd name="connsiteX17" fmla="*/ 119988 w 154266"/>
                <a:gd name="connsiteY17" fmla="*/ 118471 h 180413"/>
                <a:gd name="connsiteX18" fmla="*/ 119988 w 154266"/>
                <a:gd name="connsiteY18" fmla="*/ 64392 h 180413"/>
                <a:gd name="connsiteX19" fmla="*/ 116641 w 154266"/>
                <a:gd name="connsiteY19" fmla="*/ 48921 h 180413"/>
                <a:gd name="connsiteX20" fmla="*/ 107673 w 154266"/>
                <a:gd name="connsiteY20" fmla="*/ 37602 h 180413"/>
                <a:gd name="connsiteX21" fmla="*/ 94390 w 154266"/>
                <a:gd name="connsiteY21" fmla="*/ 30621 h 180413"/>
                <a:gd name="connsiteX22" fmla="*/ 77970 w 154266"/>
                <a:gd name="connsiteY22" fmla="*/ 28296 h 180413"/>
                <a:gd name="connsiteX23" fmla="*/ 61628 w 154266"/>
                <a:gd name="connsiteY23" fmla="*/ 30621 h 180413"/>
                <a:gd name="connsiteX24" fmla="*/ 48424 w 154266"/>
                <a:gd name="connsiteY24" fmla="*/ 37602 h 180413"/>
                <a:gd name="connsiteX25" fmla="*/ 39377 w 154266"/>
                <a:gd name="connsiteY25" fmla="*/ 48921 h 180413"/>
                <a:gd name="connsiteX26" fmla="*/ 35978 w 154266"/>
                <a:gd name="connsiteY26" fmla="*/ 64392 h 180413"/>
                <a:gd name="connsiteX27" fmla="*/ 35978 w 154266"/>
                <a:gd name="connsiteY27" fmla="*/ 118471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54266" h="180413">
                  <a:moveTo>
                    <a:pt x="0" y="91430"/>
                  </a:moveTo>
                  <a:cubicBezTo>
                    <a:pt x="0" y="61416"/>
                    <a:pt x="6772" y="38674"/>
                    <a:pt x="20316" y="23203"/>
                  </a:cubicBezTo>
                  <a:cubicBezTo>
                    <a:pt x="33860" y="7734"/>
                    <a:pt x="53078" y="0"/>
                    <a:pt x="77970" y="0"/>
                  </a:cubicBezTo>
                  <a:cubicBezTo>
                    <a:pt x="102836" y="0"/>
                    <a:pt x="122054" y="7734"/>
                    <a:pt x="135624" y="23203"/>
                  </a:cubicBezTo>
                  <a:cubicBezTo>
                    <a:pt x="149168" y="38674"/>
                    <a:pt x="155966" y="61416"/>
                    <a:pt x="155966" y="91430"/>
                  </a:cubicBezTo>
                  <a:cubicBezTo>
                    <a:pt x="155966" y="121447"/>
                    <a:pt x="149168" y="144192"/>
                    <a:pt x="135624" y="159663"/>
                  </a:cubicBezTo>
                  <a:cubicBezTo>
                    <a:pt x="122054" y="175132"/>
                    <a:pt x="102836" y="182866"/>
                    <a:pt x="77970" y="182866"/>
                  </a:cubicBezTo>
                  <a:cubicBezTo>
                    <a:pt x="53078" y="182866"/>
                    <a:pt x="33860" y="175132"/>
                    <a:pt x="20316" y="159663"/>
                  </a:cubicBezTo>
                  <a:cubicBezTo>
                    <a:pt x="6772" y="144192"/>
                    <a:pt x="0" y="121449"/>
                    <a:pt x="0" y="91430"/>
                  </a:cubicBezTo>
                  <a:close/>
                  <a:moveTo>
                    <a:pt x="35978" y="118471"/>
                  </a:moveTo>
                  <a:cubicBezTo>
                    <a:pt x="35978" y="124341"/>
                    <a:pt x="37103" y="129500"/>
                    <a:pt x="39377" y="133942"/>
                  </a:cubicBezTo>
                  <a:cubicBezTo>
                    <a:pt x="41626" y="138387"/>
                    <a:pt x="44659" y="142160"/>
                    <a:pt x="48424" y="145261"/>
                  </a:cubicBezTo>
                  <a:cubicBezTo>
                    <a:pt x="52189" y="148365"/>
                    <a:pt x="56608" y="150671"/>
                    <a:pt x="61628" y="152180"/>
                  </a:cubicBezTo>
                  <a:cubicBezTo>
                    <a:pt x="66649" y="153689"/>
                    <a:pt x="72113" y="154442"/>
                    <a:pt x="77970" y="154442"/>
                  </a:cubicBezTo>
                  <a:cubicBezTo>
                    <a:pt x="83853" y="154442"/>
                    <a:pt x="89318" y="153689"/>
                    <a:pt x="94390" y="152180"/>
                  </a:cubicBezTo>
                  <a:cubicBezTo>
                    <a:pt x="99463" y="150671"/>
                    <a:pt x="103882" y="148365"/>
                    <a:pt x="107673" y="145261"/>
                  </a:cubicBezTo>
                  <a:cubicBezTo>
                    <a:pt x="111438" y="142160"/>
                    <a:pt x="114419" y="138364"/>
                    <a:pt x="116641" y="133880"/>
                  </a:cubicBezTo>
                  <a:cubicBezTo>
                    <a:pt x="118864" y="129395"/>
                    <a:pt x="119988" y="124258"/>
                    <a:pt x="119988" y="118471"/>
                  </a:cubicBezTo>
                  <a:lnTo>
                    <a:pt x="119988" y="64392"/>
                  </a:lnTo>
                  <a:cubicBezTo>
                    <a:pt x="119988" y="58522"/>
                    <a:pt x="118864" y="53368"/>
                    <a:pt x="116641" y="48921"/>
                  </a:cubicBezTo>
                  <a:cubicBezTo>
                    <a:pt x="114419" y="44478"/>
                    <a:pt x="111438" y="40705"/>
                    <a:pt x="107673" y="37602"/>
                  </a:cubicBezTo>
                  <a:cubicBezTo>
                    <a:pt x="103882" y="34503"/>
                    <a:pt x="99463" y="32174"/>
                    <a:pt x="94390" y="30621"/>
                  </a:cubicBezTo>
                  <a:cubicBezTo>
                    <a:pt x="89318" y="29073"/>
                    <a:pt x="83853" y="28296"/>
                    <a:pt x="77970" y="28296"/>
                  </a:cubicBezTo>
                  <a:cubicBezTo>
                    <a:pt x="72113" y="28296"/>
                    <a:pt x="66649" y="29073"/>
                    <a:pt x="61628" y="30621"/>
                  </a:cubicBezTo>
                  <a:cubicBezTo>
                    <a:pt x="56608" y="32174"/>
                    <a:pt x="52189" y="34503"/>
                    <a:pt x="48424" y="37602"/>
                  </a:cubicBezTo>
                  <a:cubicBezTo>
                    <a:pt x="44659" y="40705"/>
                    <a:pt x="41626" y="44478"/>
                    <a:pt x="39377" y="48921"/>
                  </a:cubicBezTo>
                  <a:cubicBezTo>
                    <a:pt x="37103" y="53368"/>
                    <a:pt x="35978" y="58522"/>
                    <a:pt x="35978" y="64392"/>
                  </a:cubicBezTo>
                  <a:lnTo>
                    <a:pt x="35978" y="118471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8759B558-A5A8-4C3B-865E-155A7BCDB7B0}"/>
                </a:ext>
              </a:extLst>
            </p:cNvPr>
            <p:cNvSpPr/>
            <p:nvPr/>
          </p:nvSpPr>
          <p:spPr>
            <a:xfrm>
              <a:off x="10804190" y="6132761"/>
              <a:ext cx="135964" cy="175184"/>
            </a:xfrm>
            <a:custGeom>
              <a:avLst/>
              <a:gdLst>
                <a:gd name="connsiteX0" fmla="*/ 0 w 135963"/>
                <a:gd name="connsiteY0" fmla="*/ 175197 h 175183"/>
                <a:gd name="connsiteX1" fmla="*/ 0 w 135963"/>
                <a:gd name="connsiteY1" fmla="*/ 0 h 175183"/>
                <a:gd name="connsiteX2" fmla="*/ 59249 w 135963"/>
                <a:gd name="connsiteY2" fmla="*/ 0 h 175183"/>
                <a:gd name="connsiteX3" fmla="*/ 118916 w 135963"/>
                <a:gd name="connsiteY3" fmla="*/ 21759 h 175183"/>
                <a:gd name="connsiteX4" fmla="*/ 137088 w 135963"/>
                <a:gd name="connsiteY4" fmla="*/ 87660 h 175183"/>
                <a:gd name="connsiteX5" fmla="*/ 118916 w 135963"/>
                <a:gd name="connsiteY5" fmla="*/ 153438 h 175183"/>
                <a:gd name="connsiteX6" fmla="*/ 59249 w 135963"/>
                <a:gd name="connsiteY6" fmla="*/ 175197 h 175183"/>
                <a:gd name="connsiteX7" fmla="*/ 0 w 135963"/>
                <a:gd name="connsiteY7" fmla="*/ 175197 h 175183"/>
                <a:gd name="connsiteX8" fmla="*/ 33468 w 135963"/>
                <a:gd name="connsiteY8" fmla="*/ 146901 h 175183"/>
                <a:gd name="connsiteX9" fmla="*/ 59249 w 135963"/>
                <a:gd name="connsiteY9" fmla="*/ 146901 h 175183"/>
                <a:gd name="connsiteX10" fmla="*/ 91200 w 135963"/>
                <a:gd name="connsiteY10" fmla="*/ 138662 h 175183"/>
                <a:gd name="connsiteX11" fmla="*/ 102260 w 135963"/>
                <a:gd name="connsiteY11" fmla="*/ 112816 h 175183"/>
                <a:gd name="connsiteX12" fmla="*/ 102260 w 135963"/>
                <a:gd name="connsiteY12" fmla="*/ 62381 h 175183"/>
                <a:gd name="connsiteX13" fmla="*/ 91200 w 135963"/>
                <a:gd name="connsiteY13" fmla="*/ 36660 h 175183"/>
                <a:gd name="connsiteX14" fmla="*/ 59249 w 135963"/>
                <a:gd name="connsiteY14" fmla="*/ 28424 h 175183"/>
                <a:gd name="connsiteX15" fmla="*/ 33468 w 135963"/>
                <a:gd name="connsiteY15" fmla="*/ 28424 h 175183"/>
                <a:gd name="connsiteX16" fmla="*/ 33468 w 135963"/>
                <a:gd name="connsiteY16" fmla="*/ 146901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63" h="175183">
                  <a:moveTo>
                    <a:pt x="0" y="175197"/>
                  </a:moveTo>
                  <a:lnTo>
                    <a:pt x="0" y="0"/>
                  </a:lnTo>
                  <a:lnTo>
                    <a:pt x="59249" y="0"/>
                  </a:lnTo>
                  <a:cubicBezTo>
                    <a:pt x="86912" y="0"/>
                    <a:pt x="106810" y="7253"/>
                    <a:pt x="118916" y="21759"/>
                  </a:cubicBezTo>
                  <a:cubicBezTo>
                    <a:pt x="131048" y="36266"/>
                    <a:pt x="137088" y="58232"/>
                    <a:pt x="137088" y="87660"/>
                  </a:cubicBezTo>
                  <a:cubicBezTo>
                    <a:pt x="137088" y="117010"/>
                    <a:pt x="131048" y="138936"/>
                    <a:pt x="118916" y="153438"/>
                  </a:cubicBezTo>
                  <a:cubicBezTo>
                    <a:pt x="106810" y="167944"/>
                    <a:pt x="86912" y="175197"/>
                    <a:pt x="59249" y="175197"/>
                  </a:cubicBezTo>
                  <a:lnTo>
                    <a:pt x="0" y="175197"/>
                  </a:lnTo>
                  <a:close/>
                  <a:moveTo>
                    <a:pt x="33468" y="146901"/>
                  </a:moveTo>
                  <a:lnTo>
                    <a:pt x="59249" y="146901"/>
                  </a:lnTo>
                  <a:cubicBezTo>
                    <a:pt x="73159" y="146901"/>
                    <a:pt x="83827" y="144155"/>
                    <a:pt x="91200" y="138662"/>
                  </a:cubicBezTo>
                  <a:cubicBezTo>
                    <a:pt x="98573" y="133171"/>
                    <a:pt x="102260" y="124556"/>
                    <a:pt x="102260" y="112816"/>
                  </a:cubicBezTo>
                  <a:lnTo>
                    <a:pt x="102260" y="62381"/>
                  </a:lnTo>
                  <a:cubicBezTo>
                    <a:pt x="102260" y="50727"/>
                    <a:pt x="98573" y="42154"/>
                    <a:pt x="91200" y="36660"/>
                  </a:cubicBezTo>
                  <a:cubicBezTo>
                    <a:pt x="83827" y="31172"/>
                    <a:pt x="73159" y="28424"/>
                    <a:pt x="59249" y="28424"/>
                  </a:cubicBezTo>
                  <a:lnTo>
                    <a:pt x="33468" y="28424"/>
                  </a:lnTo>
                  <a:lnTo>
                    <a:pt x="33468" y="146901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3D31D6C7-258E-4429-99FF-78844DE2B13A}"/>
                </a:ext>
              </a:extLst>
            </p:cNvPr>
            <p:cNvSpPr/>
            <p:nvPr/>
          </p:nvSpPr>
          <p:spPr>
            <a:xfrm>
              <a:off x="11029026" y="6110531"/>
              <a:ext cx="28762" cy="217019"/>
            </a:xfrm>
            <a:custGeom>
              <a:avLst/>
              <a:gdLst>
                <a:gd name="connsiteX0" fmla="*/ 0 w 28761"/>
                <a:gd name="connsiteY0" fmla="*/ 218065 h 217018"/>
                <a:gd name="connsiteX1" fmla="*/ 0 w 28761"/>
                <a:gd name="connsiteY1" fmla="*/ 0 h 217018"/>
                <a:gd name="connsiteX2" fmla="*/ 31193 w 28761"/>
                <a:gd name="connsiteY2" fmla="*/ 0 h 217018"/>
                <a:gd name="connsiteX3" fmla="*/ 31193 w 28761"/>
                <a:gd name="connsiteY3" fmla="*/ 218065 h 217018"/>
                <a:gd name="connsiteX4" fmla="*/ 0 w 28761"/>
                <a:gd name="connsiteY4" fmla="*/ 218065 h 217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61" h="217018">
                  <a:moveTo>
                    <a:pt x="0" y="218065"/>
                  </a:moveTo>
                  <a:lnTo>
                    <a:pt x="0" y="0"/>
                  </a:lnTo>
                  <a:lnTo>
                    <a:pt x="31193" y="0"/>
                  </a:lnTo>
                  <a:lnTo>
                    <a:pt x="31193" y="218065"/>
                  </a:lnTo>
                  <a:lnTo>
                    <a:pt x="0" y="218065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94EB01B5-FBF6-4AC2-941E-D18BAD0225AF}"/>
                </a:ext>
              </a:extLst>
            </p:cNvPr>
            <p:cNvSpPr/>
            <p:nvPr/>
          </p:nvSpPr>
          <p:spPr>
            <a:xfrm>
              <a:off x="11154609" y="6132761"/>
              <a:ext cx="177799" cy="175184"/>
            </a:xfrm>
            <a:custGeom>
              <a:avLst/>
              <a:gdLst>
                <a:gd name="connsiteX0" fmla="*/ 0 w 177798"/>
                <a:gd name="connsiteY0" fmla="*/ 175197 h 175183"/>
                <a:gd name="connsiteX1" fmla="*/ 0 w 177798"/>
                <a:gd name="connsiteY1" fmla="*/ 0 h 175183"/>
                <a:gd name="connsiteX2" fmla="*/ 54569 w 177798"/>
                <a:gd name="connsiteY2" fmla="*/ 0 h 175183"/>
                <a:gd name="connsiteX3" fmla="*/ 88638 w 177798"/>
                <a:gd name="connsiteY3" fmla="*/ 137603 h 175183"/>
                <a:gd name="connsiteX4" fmla="*/ 89684 w 177798"/>
                <a:gd name="connsiteY4" fmla="*/ 137593 h 175183"/>
                <a:gd name="connsiteX5" fmla="*/ 123152 w 177798"/>
                <a:gd name="connsiteY5" fmla="*/ 0 h 175183"/>
                <a:gd name="connsiteX6" fmla="*/ 177982 w 177798"/>
                <a:gd name="connsiteY6" fmla="*/ 0 h 175183"/>
                <a:gd name="connsiteX7" fmla="*/ 177982 w 177798"/>
                <a:gd name="connsiteY7" fmla="*/ 175197 h 175183"/>
                <a:gd name="connsiteX8" fmla="*/ 145769 w 177798"/>
                <a:gd name="connsiteY8" fmla="*/ 175197 h 175183"/>
                <a:gd name="connsiteX9" fmla="*/ 145769 w 177798"/>
                <a:gd name="connsiteY9" fmla="*/ 36347 h 175183"/>
                <a:gd name="connsiteX10" fmla="*/ 142762 w 177798"/>
                <a:gd name="connsiteY10" fmla="*/ 35860 h 175183"/>
                <a:gd name="connsiteX11" fmla="*/ 106810 w 177798"/>
                <a:gd name="connsiteY11" fmla="*/ 175197 h 175183"/>
                <a:gd name="connsiteX12" fmla="*/ 69054 w 177798"/>
                <a:gd name="connsiteY12" fmla="*/ 175197 h 175183"/>
                <a:gd name="connsiteX13" fmla="*/ 33128 w 177798"/>
                <a:gd name="connsiteY13" fmla="*/ 36370 h 175183"/>
                <a:gd name="connsiteX14" fmla="*/ 32213 w 177798"/>
                <a:gd name="connsiteY14" fmla="*/ 36370 h 175183"/>
                <a:gd name="connsiteX15" fmla="*/ 32213 w 177798"/>
                <a:gd name="connsiteY15" fmla="*/ 175197 h 175183"/>
                <a:gd name="connsiteX16" fmla="*/ 0 w 177798"/>
                <a:gd name="connsiteY16" fmla="*/ 175197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798" h="175183">
                  <a:moveTo>
                    <a:pt x="0" y="175197"/>
                  </a:moveTo>
                  <a:lnTo>
                    <a:pt x="0" y="0"/>
                  </a:lnTo>
                  <a:lnTo>
                    <a:pt x="54569" y="0"/>
                  </a:lnTo>
                  <a:lnTo>
                    <a:pt x="88638" y="137603"/>
                  </a:lnTo>
                  <a:lnTo>
                    <a:pt x="89684" y="137593"/>
                  </a:lnTo>
                  <a:lnTo>
                    <a:pt x="123152" y="0"/>
                  </a:lnTo>
                  <a:lnTo>
                    <a:pt x="177982" y="0"/>
                  </a:lnTo>
                  <a:lnTo>
                    <a:pt x="177982" y="175197"/>
                  </a:lnTo>
                  <a:lnTo>
                    <a:pt x="145769" y="175197"/>
                  </a:lnTo>
                  <a:lnTo>
                    <a:pt x="145769" y="36347"/>
                  </a:lnTo>
                  <a:lnTo>
                    <a:pt x="142762" y="35860"/>
                  </a:lnTo>
                  <a:lnTo>
                    <a:pt x="106810" y="175197"/>
                  </a:lnTo>
                  <a:lnTo>
                    <a:pt x="69054" y="175197"/>
                  </a:lnTo>
                  <a:lnTo>
                    <a:pt x="33128" y="36370"/>
                  </a:lnTo>
                  <a:lnTo>
                    <a:pt x="32213" y="36370"/>
                  </a:lnTo>
                  <a:lnTo>
                    <a:pt x="32213" y="175197"/>
                  </a:lnTo>
                  <a:lnTo>
                    <a:pt x="0" y="17519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04277834-AF87-4C1D-8812-181C76020CFA}"/>
                </a:ext>
              </a:extLst>
            </p:cNvPr>
            <p:cNvSpPr/>
            <p:nvPr/>
          </p:nvSpPr>
          <p:spPr>
            <a:xfrm>
              <a:off x="11358999" y="6132761"/>
              <a:ext cx="133349" cy="175184"/>
            </a:xfrm>
            <a:custGeom>
              <a:avLst/>
              <a:gdLst>
                <a:gd name="connsiteX0" fmla="*/ 0 w 133348"/>
                <a:gd name="connsiteY0" fmla="*/ 28424 h 175183"/>
                <a:gd name="connsiteX1" fmla="*/ 0 w 133348"/>
                <a:gd name="connsiteY1" fmla="*/ 0 h 175183"/>
                <a:gd name="connsiteX2" fmla="*/ 135571 w 133348"/>
                <a:gd name="connsiteY2" fmla="*/ 0 h 175183"/>
                <a:gd name="connsiteX3" fmla="*/ 135571 w 133348"/>
                <a:gd name="connsiteY3" fmla="*/ 28424 h 175183"/>
                <a:gd name="connsiteX4" fmla="*/ 84507 w 133348"/>
                <a:gd name="connsiteY4" fmla="*/ 28424 h 175183"/>
                <a:gd name="connsiteX5" fmla="*/ 84507 w 133348"/>
                <a:gd name="connsiteY5" fmla="*/ 175197 h 175183"/>
                <a:gd name="connsiteX6" fmla="*/ 51065 w 133348"/>
                <a:gd name="connsiteY6" fmla="*/ 175197 h 175183"/>
                <a:gd name="connsiteX7" fmla="*/ 51065 w 133348"/>
                <a:gd name="connsiteY7" fmla="*/ 28424 h 175183"/>
                <a:gd name="connsiteX8" fmla="*/ 0 w 133348"/>
                <a:gd name="connsiteY8" fmla="*/ 28424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48" h="175183">
                  <a:moveTo>
                    <a:pt x="0" y="28424"/>
                  </a:moveTo>
                  <a:lnTo>
                    <a:pt x="0" y="0"/>
                  </a:lnTo>
                  <a:lnTo>
                    <a:pt x="135571" y="0"/>
                  </a:lnTo>
                  <a:lnTo>
                    <a:pt x="135571" y="28424"/>
                  </a:lnTo>
                  <a:lnTo>
                    <a:pt x="84507" y="28424"/>
                  </a:lnTo>
                  <a:lnTo>
                    <a:pt x="84507" y="175197"/>
                  </a:lnTo>
                  <a:lnTo>
                    <a:pt x="51065" y="175197"/>
                  </a:lnTo>
                  <a:lnTo>
                    <a:pt x="51065" y="28424"/>
                  </a:lnTo>
                  <a:lnTo>
                    <a:pt x="0" y="2842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7526724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pixel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43C786A3-6A22-459C-86D2-BBA724FC16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32A8ACA-9B2E-4335-B8F0-954937E6F3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" y="1"/>
            <a:ext cx="12191996" cy="6857997"/>
          </a:xfrm>
          <a:prstGeom prst="rect">
            <a:avLst/>
          </a:prstGeom>
        </p:spPr>
      </p:pic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974B4CF-AA2F-4E22-A298-43B87B4505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751599"/>
            <a:ext cx="10801350" cy="2000548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6500" i="1">
                <a:solidFill>
                  <a:schemeClr val="bg2"/>
                </a:solidFill>
                <a:latin typeface="+mn-lt"/>
              </a:defRPr>
            </a:lvl1pPr>
            <a:lvl2pPr marL="457200" indent="0">
              <a:buFontTx/>
              <a:buNone/>
              <a:defRPr sz="6000">
                <a:latin typeface="+mj-lt"/>
              </a:defRPr>
            </a:lvl2pPr>
            <a:lvl3pPr marL="914400" indent="0">
              <a:buFontTx/>
              <a:buNone/>
              <a:defRPr sz="6000">
                <a:latin typeface="+mj-lt"/>
              </a:defRPr>
            </a:lvl3pPr>
            <a:lvl4pPr marL="1371600" indent="0">
              <a:buFontTx/>
              <a:buNone/>
              <a:defRPr sz="6000">
                <a:latin typeface="+mj-lt"/>
              </a:defRPr>
            </a:lvl4pPr>
            <a:lvl5pPr marL="1828800" indent="0">
              <a:buFontTx/>
              <a:buNone/>
              <a:defRPr sz="6000">
                <a:latin typeface="+mj-lt"/>
              </a:defRPr>
            </a:lvl5pPr>
          </a:lstStyle>
          <a:p>
            <a:pPr lvl="0"/>
            <a:r>
              <a:rPr lang="de-DE" dirty="0"/>
              <a:t>&lt; Px Grotesk Regular, </a:t>
            </a:r>
            <a:r>
              <a:rPr lang="de-DE" dirty="0" err="1"/>
              <a:t>italic</a:t>
            </a:r>
            <a:r>
              <a:rPr lang="de-DE" dirty="0"/>
              <a:t>, </a:t>
            </a:r>
            <a:br>
              <a:rPr lang="de-DE" dirty="0"/>
            </a:br>
            <a:r>
              <a:rPr lang="de-DE" dirty="0"/>
              <a:t>65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./&gt;</a:t>
            </a:r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E1D38FD3-1D90-49CB-B178-AFE18A7C4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bg1">
                    <a:alpha val="40000"/>
                  </a:schemeClr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/>
              <a:t>Optional: Title of the presentation</a:t>
            </a:r>
            <a:endParaRPr lang="de-DE"/>
          </a:p>
        </p:txBody>
      </p:sp>
      <p:grpSp>
        <p:nvGrpSpPr>
          <p:cNvPr id="17" name="Grafik 8">
            <a:extLst>
              <a:ext uri="{FF2B5EF4-FFF2-40B4-BE49-F238E27FC236}">
                <a16:creationId xmlns:a16="http://schemas.microsoft.com/office/drawing/2014/main" id="{A8CB03F5-9A47-400A-A2BB-CEBF75F32D17}"/>
              </a:ext>
            </a:extLst>
          </p:cNvPr>
          <p:cNvGrpSpPr/>
          <p:nvPr/>
        </p:nvGrpSpPr>
        <p:grpSpPr>
          <a:xfrm>
            <a:off x="696398" y="6473305"/>
            <a:ext cx="777066" cy="164737"/>
            <a:chOff x="696398" y="6473305"/>
            <a:chExt cx="777066" cy="164737"/>
          </a:xfrm>
        </p:grpSpPr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46BE6A4E-C1F5-4D66-AA9A-D77AB7DA0872}"/>
                </a:ext>
              </a:extLst>
            </p:cNvPr>
            <p:cNvSpPr/>
            <p:nvPr/>
          </p:nvSpPr>
          <p:spPr>
            <a:xfrm>
              <a:off x="696398" y="6561323"/>
              <a:ext cx="43516" cy="43515"/>
            </a:xfrm>
            <a:custGeom>
              <a:avLst/>
              <a:gdLst>
                <a:gd name="connsiteX0" fmla="*/ 0 w 43515"/>
                <a:gd name="connsiteY0" fmla="*/ 0 h 43515"/>
                <a:gd name="connsiteX1" fmla="*/ 44009 w 43515"/>
                <a:gd name="connsiteY1" fmla="*/ 0 h 43515"/>
                <a:gd name="connsiteX2" fmla="*/ 44009 w 43515"/>
                <a:gd name="connsiteY2" fmla="*/ 44009 h 43515"/>
                <a:gd name="connsiteX3" fmla="*/ 0 w 43515"/>
                <a:gd name="connsiteY3" fmla="*/ 44009 h 43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515" h="43515">
                  <a:moveTo>
                    <a:pt x="0" y="0"/>
                  </a:moveTo>
                  <a:lnTo>
                    <a:pt x="44009" y="0"/>
                  </a:lnTo>
                  <a:lnTo>
                    <a:pt x="44009" y="44009"/>
                  </a:lnTo>
                  <a:lnTo>
                    <a:pt x="0" y="44009"/>
                  </a:lnTo>
                  <a:close/>
                </a:path>
              </a:pathLst>
            </a:custGeom>
            <a:solidFill>
              <a:srgbClr val="0092E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455A04DB-6F24-41A8-853C-B8A538C5B550}"/>
                </a:ext>
              </a:extLst>
            </p:cNvPr>
            <p:cNvSpPr/>
            <p:nvPr/>
          </p:nvSpPr>
          <p:spPr>
            <a:xfrm>
              <a:off x="696398" y="6473305"/>
              <a:ext cx="175617" cy="131323"/>
            </a:xfrm>
            <a:custGeom>
              <a:avLst/>
              <a:gdLst>
                <a:gd name="connsiteX0" fmla="*/ 132027 w 175616"/>
                <a:gd name="connsiteY0" fmla="*/ 44009 h 131323"/>
                <a:gd name="connsiteX1" fmla="*/ 132027 w 175616"/>
                <a:gd name="connsiteY1" fmla="*/ 1 h 131323"/>
                <a:gd name="connsiteX2" fmla="*/ 88018 w 175616"/>
                <a:gd name="connsiteY2" fmla="*/ 1 h 131323"/>
                <a:gd name="connsiteX3" fmla="*/ 88018 w 175616"/>
                <a:gd name="connsiteY3" fmla="*/ 44009 h 131323"/>
                <a:gd name="connsiteX4" fmla="*/ 44011 w 175616"/>
                <a:gd name="connsiteY4" fmla="*/ 44009 h 131323"/>
                <a:gd name="connsiteX5" fmla="*/ 44011 w 175616"/>
                <a:gd name="connsiteY5" fmla="*/ 0 h 131323"/>
                <a:gd name="connsiteX6" fmla="*/ 0 w 175616"/>
                <a:gd name="connsiteY6" fmla="*/ 0 h 131323"/>
                <a:gd name="connsiteX7" fmla="*/ 0 w 175616"/>
                <a:gd name="connsiteY7" fmla="*/ 44010 h 131323"/>
                <a:gd name="connsiteX8" fmla="*/ 44009 w 175616"/>
                <a:gd name="connsiteY8" fmla="*/ 44010 h 131323"/>
                <a:gd name="connsiteX9" fmla="*/ 44009 w 175616"/>
                <a:gd name="connsiteY9" fmla="*/ 88019 h 131323"/>
                <a:gd name="connsiteX10" fmla="*/ 88018 w 175616"/>
                <a:gd name="connsiteY10" fmla="*/ 88019 h 131323"/>
                <a:gd name="connsiteX11" fmla="*/ 88018 w 175616"/>
                <a:gd name="connsiteY11" fmla="*/ 132027 h 131323"/>
                <a:gd name="connsiteX12" fmla="*/ 132027 w 175616"/>
                <a:gd name="connsiteY12" fmla="*/ 132027 h 131323"/>
                <a:gd name="connsiteX13" fmla="*/ 132027 w 175616"/>
                <a:gd name="connsiteY13" fmla="*/ 88019 h 131323"/>
                <a:gd name="connsiteX14" fmla="*/ 176036 w 175616"/>
                <a:gd name="connsiteY14" fmla="*/ 88019 h 131323"/>
                <a:gd name="connsiteX15" fmla="*/ 176036 w 175616"/>
                <a:gd name="connsiteY15" fmla="*/ 44009 h 131323"/>
                <a:gd name="connsiteX16" fmla="*/ 132027 w 175616"/>
                <a:gd name="connsiteY16" fmla="*/ 44009 h 131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5616" h="131323">
                  <a:moveTo>
                    <a:pt x="132027" y="44009"/>
                  </a:moveTo>
                  <a:lnTo>
                    <a:pt x="132027" y="1"/>
                  </a:lnTo>
                  <a:lnTo>
                    <a:pt x="88018" y="1"/>
                  </a:lnTo>
                  <a:lnTo>
                    <a:pt x="88018" y="44009"/>
                  </a:lnTo>
                  <a:lnTo>
                    <a:pt x="44011" y="44009"/>
                  </a:lnTo>
                  <a:lnTo>
                    <a:pt x="44011" y="0"/>
                  </a:lnTo>
                  <a:lnTo>
                    <a:pt x="0" y="0"/>
                  </a:lnTo>
                  <a:lnTo>
                    <a:pt x="0" y="44010"/>
                  </a:lnTo>
                  <a:lnTo>
                    <a:pt x="44009" y="44010"/>
                  </a:lnTo>
                  <a:lnTo>
                    <a:pt x="44009" y="88019"/>
                  </a:lnTo>
                  <a:lnTo>
                    <a:pt x="88018" y="88019"/>
                  </a:lnTo>
                  <a:lnTo>
                    <a:pt x="88018" y="132027"/>
                  </a:lnTo>
                  <a:lnTo>
                    <a:pt x="132027" y="132027"/>
                  </a:lnTo>
                  <a:lnTo>
                    <a:pt x="132027" y="88019"/>
                  </a:lnTo>
                  <a:lnTo>
                    <a:pt x="176036" y="88019"/>
                  </a:lnTo>
                  <a:lnTo>
                    <a:pt x="176036" y="44009"/>
                  </a:lnTo>
                  <a:lnTo>
                    <a:pt x="132027" y="44009"/>
                  </a:lnTo>
                  <a:close/>
                </a:path>
              </a:pathLst>
            </a:custGeom>
            <a:solidFill>
              <a:srgbClr val="0092E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501D6B7-A9E3-4865-8C7F-9CA05CED9D46}"/>
                </a:ext>
              </a:extLst>
            </p:cNvPr>
            <p:cNvSpPr/>
            <p:nvPr/>
          </p:nvSpPr>
          <p:spPr>
            <a:xfrm>
              <a:off x="938449" y="6473306"/>
              <a:ext cx="534621" cy="164737"/>
            </a:xfrm>
            <a:custGeom>
              <a:avLst/>
              <a:gdLst>
                <a:gd name="connsiteX0" fmla="*/ 306887 w 534621"/>
                <a:gd name="connsiteY0" fmla="*/ 64448 h 164737"/>
                <a:gd name="connsiteX1" fmla="*/ 304094 w 534621"/>
                <a:gd name="connsiteY1" fmla="*/ 49331 h 164737"/>
                <a:gd name="connsiteX2" fmla="*/ 296224 w 534621"/>
                <a:gd name="connsiteY2" fmla="*/ 38858 h 164737"/>
                <a:gd name="connsiteX3" fmla="*/ 284282 w 534621"/>
                <a:gd name="connsiteY3" fmla="*/ 32745 h 164737"/>
                <a:gd name="connsiteX4" fmla="*/ 269451 w 534621"/>
                <a:gd name="connsiteY4" fmla="*/ 30708 h 164737"/>
                <a:gd name="connsiteX5" fmla="*/ 254609 w 534621"/>
                <a:gd name="connsiteY5" fmla="*/ 33030 h 164737"/>
                <a:gd name="connsiteX6" fmla="*/ 242602 w 534621"/>
                <a:gd name="connsiteY6" fmla="*/ 39616 h 164737"/>
                <a:gd name="connsiteX7" fmla="*/ 234471 w 534621"/>
                <a:gd name="connsiteY7" fmla="*/ 49710 h 164737"/>
                <a:gd name="connsiteX8" fmla="*/ 231445 w 534621"/>
                <a:gd name="connsiteY8" fmla="*/ 62552 h 164737"/>
                <a:gd name="connsiteX9" fmla="*/ 248884 w 534621"/>
                <a:gd name="connsiteY9" fmla="*/ 62552 h 164737"/>
                <a:gd name="connsiteX10" fmla="*/ 254431 w 534621"/>
                <a:gd name="connsiteY10" fmla="*/ 48810 h 164737"/>
                <a:gd name="connsiteX11" fmla="*/ 269261 w 534621"/>
                <a:gd name="connsiteY11" fmla="*/ 44640 h 164737"/>
                <a:gd name="connsiteX12" fmla="*/ 277696 w 534621"/>
                <a:gd name="connsiteY12" fmla="*/ 45540 h 164737"/>
                <a:gd name="connsiteX13" fmla="*/ 284191 w 534621"/>
                <a:gd name="connsiteY13" fmla="*/ 48668 h 164737"/>
                <a:gd name="connsiteX14" fmla="*/ 288361 w 534621"/>
                <a:gd name="connsiteY14" fmla="*/ 54686 h 164737"/>
                <a:gd name="connsiteX15" fmla="*/ 289828 w 534621"/>
                <a:gd name="connsiteY15" fmla="*/ 64258 h 164737"/>
                <a:gd name="connsiteX16" fmla="*/ 289828 w 534621"/>
                <a:gd name="connsiteY16" fmla="*/ 72219 h 164737"/>
                <a:gd name="connsiteX17" fmla="*/ 257607 w 534621"/>
                <a:gd name="connsiteY17" fmla="*/ 75205 h 164737"/>
                <a:gd name="connsiteX18" fmla="*/ 235430 w 534621"/>
                <a:gd name="connsiteY18" fmla="*/ 84857 h 164737"/>
                <a:gd name="connsiteX19" fmla="*/ 228034 w 534621"/>
                <a:gd name="connsiteY19" fmla="*/ 104823 h 164737"/>
                <a:gd name="connsiteX20" fmla="*/ 230168 w 534621"/>
                <a:gd name="connsiteY20" fmla="*/ 116101 h 164737"/>
                <a:gd name="connsiteX21" fmla="*/ 236185 w 534621"/>
                <a:gd name="connsiteY21" fmla="*/ 125389 h 164737"/>
                <a:gd name="connsiteX22" fmla="*/ 246515 w 534621"/>
                <a:gd name="connsiteY22" fmla="*/ 132118 h 164737"/>
                <a:gd name="connsiteX23" fmla="*/ 259879 w 534621"/>
                <a:gd name="connsiteY23" fmla="*/ 134393 h 164737"/>
                <a:gd name="connsiteX24" fmla="*/ 278929 w 534621"/>
                <a:gd name="connsiteY24" fmla="*/ 129322 h 164737"/>
                <a:gd name="connsiteX25" fmla="*/ 290965 w 534621"/>
                <a:gd name="connsiteY25" fmla="*/ 113732 h 164737"/>
                <a:gd name="connsiteX26" fmla="*/ 291724 w 534621"/>
                <a:gd name="connsiteY26" fmla="*/ 113732 h 164737"/>
                <a:gd name="connsiteX27" fmla="*/ 292103 w 534621"/>
                <a:gd name="connsiteY27" fmla="*/ 132023 h 164737"/>
                <a:gd name="connsiteX28" fmla="*/ 321673 w 534621"/>
                <a:gd name="connsiteY28" fmla="*/ 132023 h 164737"/>
                <a:gd name="connsiteX29" fmla="*/ 321673 w 534621"/>
                <a:gd name="connsiteY29" fmla="*/ 117048 h 164737"/>
                <a:gd name="connsiteX30" fmla="*/ 306887 w 534621"/>
                <a:gd name="connsiteY30" fmla="*/ 117048 h 164737"/>
                <a:gd name="connsiteX31" fmla="*/ 306887 w 534621"/>
                <a:gd name="connsiteY31" fmla="*/ 64448 h 164737"/>
                <a:gd name="connsiteX32" fmla="*/ 289828 w 534621"/>
                <a:gd name="connsiteY32" fmla="*/ 90097 h 164737"/>
                <a:gd name="connsiteX33" fmla="*/ 283004 w 534621"/>
                <a:gd name="connsiteY33" fmla="*/ 111921 h 164737"/>
                <a:gd name="connsiteX34" fmla="*/ 264333 w 534621"/>
                <a:gd name="connsiteY34" fmla="*/ 120365 h 164737"/>
                <a:gd name="connsiteX35" fmla="*/ 251253 w 534621"/>
                <a:gd name="connsiteY35" fmla="*/ 117189 h 164737"/>
                <a:gd name="connsiteX36" fmla="*/ 246515 w 534621"/>
                <a:gd name="connsiteY36" fmla="*/ 107188 h 164737"/>
                <a:gd name="connsiteX37" fmla="*/ 246515 w 534621"/>
                <a:gd name="connsiteY37" fmla="*/ 98463 h 164737"/>
                <a:gd name="connsiteX38" fmla="*/ 247887 w 534621"/>
                <a:gd name="connsiteY38" fmla="*/ 91734 h 164737"/>
                <a:gd name="connsiteX39" fmla="*/ 254665 w 534621"/>
                <a:gd name="connsiteY39" fmla="*/ 88889 h 164737"/>
                <a:gd name="connsiteX40" fmla="*/ 289828 w 534621"/>
                <a:gd name="connsiteY40" fmla="*/ 85638 h 164737"/>
                <a:gd name="connsiteX41" fmla="*/ 289828 w 534621"/>
                <a:gd name="connsiteY41" fmla="*/ 90097 h 164737"/>
                <a:gd name="connsiteX42" fmla="*/ 517576 w 534621"/>
                <a:gd name="connsiteY42" fmla="*/ 0 h 164737"/>
                <a:gd name="connsiteX43" fmla="*/ 517576 w 534621"/>
                <a:gd name="connsiteY43" fmla="*/ 49189 h 164737"/>
                <a:gd name="connsiteX44" fmla="*/ 504994 w 534621"/>
                <a:gd name="connsiteY44" fmla="*/ 35446 h 164737"/>
                <a:gd name="connsiteX45" fmla="*/ 485978 w 534621"/>
                <a:gd name="connsiteY45" fmla="*/ 30707 h 164737"/>
                <a:gd name="connsiteX46" fmla="*/ 468702 w 534621"/>
                <a:gd name="connsiteY46" fmla="*/ 34783 h 164737"/>
                <a:gd name="connsiteX47" fmla="*/ 456457 w 534621"/>
                <a:gd name="connsiteY47" fmla="*/ 45824 h 164737"/>
                <a:gd name="connsiteX48" fmla="*/ 449201 w 534621"/>
                <a:gd name="connsiteY48" fmla="*/ 62315 h 164737"/>
                <a:gd name="connsiteX49" fmla="*/ 446778 w 534621"/>
                <a:gd name="connsiteY49" fmla="*/ 82550 h 164737"/>
                <a:gd name="connsiteX50" fmla="*/ 449201 w 534621"/>
                <a:gd name="connsiteY50" fmla="*/ 102784 h 164737"/>
                <a:gd name="connsiteX51" fmla="*/ 456555 w 534621"/>
                <a:gd name="connsiteY51" fmla="*/ 119229 h 164737"/>
                <a:gd name="connsiteX52" fmla="*/ 468937 w 534621"/>
                <a:gd name="connsiteY52" fmla="*/ 130317 h 164737"/>
                <a:gd name="connsiteX53" fmla="*/ 486452 w 534621"/>
                <a:gd name="connsiteY53" fmla="*/ 134393 h 164737"/>
                <a:gd name="connsiteX54" fmla="*/ 505183 w 534621"/>
                <a:gd name="connsiteY54" fmla="*/ 129606 h 164737"/>
                <a:gd name="connsiteX55" fmla="*/ 517576 w 534621"/>
                <a:gd name="connsiteY55" fmla="*/ 115911 h 164737"/>
                <a:gd name="connsiteX56" fmla="*/ 517576 w 534621"/>
                <a:gd name="connsiteY56" fmla="*/ 132023 h 164737"/>
                <a:gd name="connsiteX57" fmla="*/ 535015 w 534621"/>
                <a:gd name="connsiteY57" fmla="*/ 132023 h 164737"/>
                <a:gd name="connsiteX58" fmla="*/ 535015 w 534621"/>
                <a:gd name="connsiteY58" fmla="*/ 0 h 164737"/>
                <a:gd name="connsiteX59" fmla="*/ 517576 w 534621"/>
                <a:gd name="connsiteY59" fmla="*/ 0 h 164737"/>
                <a:gd name="connsiteX60" fmla="*/ 517576 w 534621"/>
                <a:gd name="connsiteY60" fmla="*/ 90891 h 164737"/>
                <a:gd name="connsiteX61" fmla="*/ 510623 w 534621"/>
                <a:gd name="connsiteY61" fmla="*/ 112025 h 164737"/>
                <a:gd name="connsiteX62" fmla="*/ 490520 w 534621"/>
                <a:gd name="connsiteY62" fmla="*/ 120365 h 164737"/>
                <a:gd name="connsiteX63" fmla="*/ 480492 w 534621"/>
                <a:gd name="connsiteY63" fmla="*/ 118707 h 164737"/>
                <a:gd name="connsiteX64" fmla="*/ 472546 w 534621"/>
                <a:gd name="connsiteY64" fmla="*/ 114158 h 164737"/>
                <a:gd name="connsiteX65" fmla="*/ 467201 w 534621"/>
                <a:gd name="connsiteY65" fmla="*/ 107097 h 164737"/>
                <a:gd name="connsiteX66" fmla="*/ 465260 w 534621"/>
                <a:gd name="connsiteY66" fmla="*/ 97904 h 164737"/>
                <a:gd name="connsiteX67" fmla="*/ 465260 w 534621"/>
                <a:gd name="connsiteY67" fmla="*/ 67196 h 164737"/>
                <a:gd name="connsiteX68" fmla="*/ 467201 w 534621"/>
                <a:gd name="connsiteY68" fmla="*/ 58003 h 164737"/>
                <a:gd name="connsiteX69" fmla="*/ 472546 w 534621"/>
                <a:gd name="connsiteY69" fmla="*/ 50895 h 164737"/>
                <a:gd name="connsiteX70" fmla="*/ 480538 w 534621"/>
                <a:gd name="connsiteY70" fmla="*/ 46298 h 164737"/>
                <a:gd name="connsiteX71" fmla="*/ 490520 w 534621"/>
                <a:gd name="connsiteY71" fmla="*/ 44640 h 164737"/>
                <a:gd name="connsiteX72" fmla="*/ 510623 w 534621"/>
                <a:gd name="connsiteY72" fmla="*/ 53027 h 164737"/>
                <a:gd name="connsiteX73" fmla="*/ 517576 w 534621"/>
                <a:gd name="connsiteY73" fmla="*/ 74210 h 164737"/>
                <a:gd name="connsiteX74" fmla="*/ 517576 w 534621"/>
                <a:gd name="connsiteY74" fmla="*/ 90890 h 164737"/>
                <a:gd name="connsiteX75" fmla="*/ 194862 w 534621"/>
                <a:gd name="connsiteY75" fmla="*/ 33077 h 164737"/>
                <a:gd name="connsiteX76" fmla="*/ 168324 w 534621"/>
                <a:gd name="connsiteY76" fmla="*/ 110509 h 164737"/>
                <a:gd name="connsiteX77" fmla="*/ 167471 w 534621"/>
                <a:gd name="connsiteY77" fmla="*/ 110509 h 164737"/>
                <a:gd name="connsiteX78" fmla="*/ 141692 w 534621"/>
                <a:gd name="connsiteY78" fmla="*/ 33077 h 164737"/>
                <a:gd name="connsiteX79" fmla="*/ 122831 w 534621"/>
                <a:gd name="connsiteY79" fmla="*/ 33077 h 164737"/>
                <a:gd name="connsiteX80" fmla="*/ 159605 w 534621"/>
                <a:gd name="connsiteY80" fmla="*/ 132023 h 164737"/>
                <a:gd name="connsiteX81" fmla="*/ 153349 w 534621"/>
                <a:gd name="connsiteY81" fmla="*/ 150031 h 164737"/>
                <a:gd name="connsiteX82" fmla="*/ 130603 w 534621"/>
                <a:gd name="connsiteY82" fmla="*/ 150031 h 164737"/>
                <a:gd name="connsiteX83" fmla="*/ 130603 w 534621"/>
                <a:gd name="connsiteY83" fmla="*/ 165005 h 164737"/>
                <a:gd name="connsiteX84" fmla="*/ 164438 w 534621"/>
                <a:gd name="connsiteY84" fmla="*/ 165005 h 164737"/>
                <a:gd name="connsiteX85" fmla="*/ 212964 w 534621"/>
                <a:gd name="connsiteY85" fmla="*/ 33077 h 164737"/>
                <a:gd name="connsiteX86" fmla="*/ 194862 w 534621"/>
                <a:gd name="connsiteY86" fmla="*/ 33077 h 164737"/>
                <a:gd name="connsiteX87" fmla="*/ 99233 w 534621"/>
                <a:gd name="connsiteY87" fmla="*/ 132025 h 164737"/>
                <a:gd name="connsiteX88" fmla="*/ 99233 w 534621"/>
                <a:gd name="connsiteY88" fmla="*/ 0 h 164737"/>
                <a:gd name="connsiteX89" fmla="*/ 80751 w 534621"/>
                <a:gd name="connsiteY89" fmla="*/ 0 h 164737"/>
                <a:gd name="connsiteX90" fmla="*/ 80751 w 534621"/>
                <a:gd name="connsiteY90" fmla="*/ 55919 h 164737"/>
                <a:gd name="connsiteX91" fmla="*/ 18483 w 534621"/>
                <a:gd name="connsiteY91" fmla="*/ 55919 h 164737"/>
                <a:gd name="connsiteX92" fmla="*/ 18483 w 534621"/>
                <a:gd name="connsiteY92" fmla="*/ 0 h 164737"/>
                <a:gd name="connsiteX93" fmla="*/ 0 w 534621"/>
                <a:gd name="connsiteY93" fmla="*/ 0 h 164737"/>
                <a:gd name="connsiteX94" fmla="*/ 0 w 534621"/>
                <a:gd name="connsiteY94" fmla="*/ 132025 h 164737"/>
                <a:gd name="connsiteX95" fmla="*/ 18483 w 534621"/>
                <a:gd name="connsiteY95" fmla="*/ 132025 h 164737"/>
                <a:gd name="connsiteX96" fmla="*/ 18483 w 534621"/>
                <a:gd name="connsiteY96" fmla="*/ 72410 h 164737"/>
                <a:gd name="connsiteX97" fmla="*/ 80751 w 534621"/>
                <a:gd name="connsiteY97" fmla="*/ 72410 h 164737"/>
                <a:gd name="connsiteX98" fmla="*/ 80751 w 534621"/>
                <a:gd name="connsiteY98" fmla="*/ 132025 h 164737"/>
                <a:gd name="connsiteX99" fmla="*/ 99233 w 534621"/>
                <a:gd name="connsiteY99" fmla="*/ 132025 h 164737"/>
                <a:gd name="connsiteX100" fmla="*/ 383278 w 534621"/>
                <a:gd name="connsiteY100" fmla="*/ 44640 h 164737"/>
                <a:gd name="connsiteX101" fmla="*/ 398727 w 534621"/>
                <a:gd name="connsiteY101" fmla="*/ 50847 h 164737"/>
                <a:gd name="connsiteX102" fmla="*/ 402896 w 534621"/>
                <a:gd name="connsiteY102" fmla="*/ 67955 h 164737"/>
                <a:gd name="connsiteX103" fmla="*/ 402896 w 534621"/>
                <a:gd name="connsiteY103" fmla="*/ 132023 h 164737"/>
                <a:gd name="connsiteX104" fmla="*/ 420335 w 534621"/>
                <a:gd name="connsiteY104" fmla="*/ 132023 h 164737"/>
                <a:gd name="connsiteX105" fmla="*/ 420335 w 534621"/>
                <a:gd name="connsiteY105" fmla="*/ 66059 h 164737"/>
                <a:gd name="connsiteX106" fmla="*/ 417970 w 534621"/>
                <a:gd name="connsiteY106" fmla="*/ 49805 h 164737"/>
                <a:gd name="connsiteX107" fmla="*/ 411359 w 534621"/>
                <a:gd name="connsiteY107" fmla="*/ 38858 h 164737"/>
                <a:gd name="connsiteX108" fmla="*/ 401247 w 534621"/>
                <a:gd name="connsiteY108" fmla="*/ 32650 h 164737"/>
                <a:gd name="connsiteX109" fmla="*/ 388206 w 534621"/>
                <a:gd name="connsiteY109" fmla="*/ 30708 h 164737"/>
                <a:gd name="connsiteX110" fmla="*/ 369820 w 534621"/>
                <a:gd name="connsiteY110" fmla="*/ 35683 h 164737"/>
                <a:gd name="connsiteX111" fmla="*/ 358636 w 534621"/>
                <a:gd name="connsiteY111" fmla="*/ 49378 h 164737"/>
                <a:gd name="connsiteX112" fmla="*/ 358636 w 534621"/>
                <a:gd name="connsiteY112" fmla="*/ 33077 h 164737"/>
                <a:gd name="connsiteX113" fmla="*/ 341197 w 534621"/>
                <a:gd name="connsiteY113" fmla="*/ 33077 h 164737"/>
                <a:gd name="connsiteX114" fmla="*/ 341197 w 534621"/>
                <a:gd name="connsiteY114" fmla="*/ 132023 h 164737"/>
                <a:gd name="connsiteX115" fmla="*/ 358636 w 534621"/>
                <a:gd name="connsiteY115" fmla="*/ 132023 h 164737"/>
                <a:gd name="connsiteX116" fmla="*/ 358636 w 534621"/>
                <a:gd name="connsiteY116" fmla="*/ 74210 h 164737"/>
                <a:gd name="connsiteX117" fmla="*/ 360482 w 534621"/>
                <a:gd name="connsiteY117" fmla="*/ 62315 h 164737"/>
                <a:gd name="connsiteX118" fmla="*/ 365649 w 534621"/>
                <a:gd name="connsiteY118" fmla="*/ 52885 h 164737"/>
                <a:gd name="connsiteX119" fmla="*/ 373421 w 534621"/>
                <a:gd name="connsiteY119" fmla="*/ 46772 h 164737"/>
                <a:gd name="connsiteX120" fmla="*/ 383278 w 534621"/>
                <a:gd name="connsiteY120" fmla="*/ 44640 h 16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4621" h="164737">
                  <a:moveTo>
                    <a:pt x="306887" y="64448"/>
                  </a:moveTo>
                  <a:cubicBezTo>
                    <a:pt x="306887" y="58636"/>
                    <a:pt x="305955" y="53596"/>
                    <a:pt x="304094" y="49331"/>
                  </a:cubicBezTo>
                  <a:cubicBezTo>
                    <a:pt x="302228" y="45066"/>
                    <a:pt x="299605" y="41576"/>
                    <a:pt x="296224" y="38858"/>
                  </a:cubicBezTo>
                  <a:cubicBezTo>
                    <a:pt x="292842" y="36142"/>
                    <a:pt x="288861" y="34104"/>
                    <a:pt x="284282" y="32745"/>
                  </a:cubicBezTo>
                  <a:cubicBezTo>
                    <a:pt x="279702" y="31388"/>
                    <a:pt x="274758" y="30708"/>
                    <a:pt x="269451" y="30708"/>
                  </a:cubicBezTo>
                  <a:cubicBezTo>
                    <a:pt x="264155" y="30708"/>
                    <a:pt x="259207" y="31483"/>
                    <a:pt x="254609" y="33030"/>
                  </a:cubicBezTo>
                  <a:cubicBezTo>
                    <a:pt x="250006" y="34578"/>
                    <a:pt x="246004" y="36773"/>
                    <a:pt x="242602" y="39616"/>
                  </a:cubicBezTo>
                  <a:cubicBezTo>
                    <a:pt x="239198" y="42460"/>
                    <a:pt x="236488" y="45824"/>
                    <a:pt x="234471" y="49710"/>
                  </a:cubicBezTo>
                  <a:cubicBezTo>
                    <a:pt x="232454" y="53596"/>
                    <a:pt x="231445" y="57878"/>
                    <a:pt x="231445" y="62552"/>
                  </a:cubicBezTo>
                  <a:lnTo>
                    <a:pt x="248884" y="62552"/>
                  </a:lnTo>
                  <a:cubicBezTo>
                    <a:pt x="248884" y="56172"/>
                    <a:pt x="250730" y="51590"/>
                    <a:pt x="254431" y="48810"/>
                  </a:cubicBezTo>
                  <a:cubicBezTo>
                    <a:pt x="258123" y="46031"/>
                    <a:pt x="263067" y="44640"/>
                    <a:pt x="269261" y="44640"/>
                  </a:cubicBezTo>
                  <a:cubicBezTo>
                    <a:pt x="272355" y="44640"/>
                    <a:pt x="275168" y="44941"/>
                    <a:pt x="277696" y="45540"/>
                  </a:cubicBezTo>
                  <a:cubicBezTo>
                    <a:pt x="280225" y="46141"/>
                    <a:pt x="282386" y="47183"/>
                    <a:pt x="284191" y="48668"/>
                  </a:cubicBezTo>
                  <a:cubicBezTo>
                    <a:pt x="285988" y="50154"/>
                    <a:pt x="287379" y="52159"/>
                    <a:pt x="288361" y="54686"/>
                  </a:cubicBezTo>
                  <a:cubicBezTo>
                    <a:pt x="289339" y="57214"/>
                    <a:pt x="289828" y="60405"/>
                    <a:pt x="289828" y="64258"/>
                  </a:cubicBezTo>
                  <a:lnTo>
                    <a:pt x="289828" y="72219"/>
                  </a:lnTo>
                  <a:lnTo>
                    <a:pt x="257607" y="75205"/>
                  </a:lnTo>
                  <a:cubicBezTo>
                    <a:pt x="247751" y="76088"/>
                    <a:pt x="240358" y="79307"/>
                    <a:pt x="235430" y="84857"/>
                  </a:cubicBezTo>
                  <a:cubicBezTo>
                    <a:pt x="230498" y="90409"/>
                    <a:pt x="228034" y="97064"/>
                    <a:pt x="228034" y="104823"/>
                  </a:cubicBezTo>
                  <a:cubicBezTo>
                    <a:pt x="228034" y="108741"/>
                    <a:pt x="228743" y="112499"/>
                    <a:pt x="230168" y="116101"/>
                  </a:cubicBezTo>
                  <a:cubicBezTo>
                    <a:pt x="231586" y="119703"/>
                    <a:pt x="233595" y="122800"/>
                    <a:pt x="236185" y="125389"/>
                  </a:cubicBezTo>
                  <a:cubicBezTo>
                    <a:pt x="239092" y="128359"/>
                    <a:pt x="242535" y="130602"/>
                    <a:pt x="246515" y="132118"/>
                  </a:cubicBezTo>
                  <a:cubicBezTo>
                    <a:pt x="250496" y="133635"/>
                    <a:pt x="254950" y="134393"/>
                    <a:pt x="259879" y="134393"/>
                  </a:cubicBezTo>
                  <a:cubicBezTo>
                    <a:pt x="267271" y="134393"/>
                    <a:pt x="273621" y="132702"/>
                    <a:pt x="278929" y="129322"/>
                  </a:cubicBezTo>
                  <a:cubicBezTo>
                    <a:pt x="284236" y="125942"/>
                    <a:pt x="288247" y="120745"/>
                    <a:pt x="290965" y="113732"/>
                  </a:cubicBezTo>
                  <a:lnTo>
                    <a:pt x="291724" y="113732"/>
                  </a:lnTo>
                  <a:lnTo>
                    <a:pt x="292103" y="132023"/>
                  </a:lnTo>
                  <a:lnTo>
                    <a:pt x="321673" y="132023"/>
                  </a:lnTo>
                  <a:lnTo>
                    <a:pt x="321673" y="117048"/>
                  </a:lnTo>
                  <a:lnTo>
                    <a:pt x="306887" y="117048"/>
                  </a:lnTo>
                  <a:lnTo>
                    <a:pt x="306887" y="64448"/>
                  </a:lnTo>
                  <a:close/>
                  <a:moveTo>
                    <a:pt x="289828" y="90097"/>
                  </a:moveTo>
                  <a:cubicBezTo>
                    <a:pt x="289828" y="99019"/>
                    <a:pt x="287553" y="106291"/>
                    <a:pt x="283004" y="111921"/>
                  </a:cubicBezTo>
                  <a:cubicBezTo>
                    <a:pt x="278455" y="117553"/>
                    <a:pt x="272230" y="120365"/>
                    <a:pt x="264333" y="120365"/>
                  </a:cubicBezTo>
                  <a:cubicBezTo>
                    <a:pt x="258772" y="120365"/>
                    <a:pt x="254411" y="119306"/>
                    <a:pt x="251253" y="117189"/>
                  </a:cubicBezTo>
                  <a:cubicBezTo>
                    <a:pt x="248092" y="115071"/>
                    <a:pt x="246515" y="111737"/>
                    <a:pt x="246515" y="107188"/>
                  </a:cubicBezTo>
                  <a:lnTo>
                    <a:pt x="246515" y="98463"/>
                  </a:lnTo>
                  <a:cubicBezTo>
                    <a:pt x="246515" y="95620"/>
                    <a:pt x="246970" y="93377"/>
                    <a:pt x="247887" y="91734"/>
                  </a:cubicBezTo>
                  <a:cubicBezTo>
                    <a:pt x="248805" y="90089"/>
                    <a:pt x="251065" y="89141"/>
                    <a:pt x="254665" y="88889"/>
                  </a:cubicBezTo>
                  <a:lnTo>
                    <a:pt x="289828" y="85638"/>
                  </a:lnTo>
                  <a:lnTo>
                    <a:pt x="289828" y="90097"/>
                  </a:lnTo>
                  <a:close/>
                  <a:moveTo>
                    <a:pt x="517576" y="0"/>
                  </a:moveTo>
                  <a:lnTo>
                    <a:pt x="517576" y="49189"/>
                  </a:lnTo>
                  <a:cubicBezTo>
                    <a:pt x="514487" y="43188"/>
                    <a:pt x="510290" y="38606"/>
                    <a:pt x="504994" y="35446"/>
                  </a:cubicBezTo>
                  <a:cubicBezTo>
                    <a:pt x="499694" y="32288"/>
                    <a:pt x="493359" y="30707"/>
                    <a:pt x="485978" y="30707"/>
                  </a:cubicBezTo>
                  <a:cubicBezTo>
                    <a:pt x="479400" y="30707"/>
                    <a:pt x="473638" y="32067"/>
                    <a:pt x="468702" y="34783"/>
                  </a:cubicBezTo>
                  <a:cubicBezTo>
                    <a:pt x="463766" y="37501"/>
                    <a:pt x="459687" y="41180"/>
                    <a:pt x="456457" y="45824"/>
                  </a:cubicBezTo>
                  <a:cubicBezTo>
                    <a:pt x="453235" y="50468"/>
                    <a:pt x="450812" y="55965"/>
                    <a:pt x="449201" y="62315"/>
                  </a:cubicBezTo>
                  <a:cubicBezTo>
                    <a:pt x="447585" y="68665"/>
                    <a:pt x="446778" y="75412"/>
                    <a:pt x="446778" y="82550"/>
                  </a:cubicBezTo>
                  <a:cubicBezTo>
                    <a:pt x="446778" y="89753"/>
                    <a:pt x="447585" y="96500"/>
                    <a:pt x="449201" y="102784"/>
                  </a:cubicBezTo>
                  <a:cubicBezTo>
                    <a:pt x="450812" y="109072"/>
                    <a:pt x="453265" y="114554"/>
                    <a:pt x="456555" y="119229"/>
                  </a:cubicBezTo>
                  <a:cubicBezTo>
                    <a:pt x="459846" y="123905"/>
                    <a:pt x="463971" y="127601"/>
                    <a:pt x="468937" y="130317"/>
                  </a:cubicBezTo>
                  <a:cubicBezTo>
                    <a:pt x="473907" y="133034"/>
                    <a:pt x="479742" y="134393"/>
                    <a:pt x="486452" y="134393"/>
                  </a:cubicBezTo>
                  <a:cubicBezTo>
                    <a:pt x="493769" y="134393"/>
                    <a:pt x="500012" y="132797"/>
                    <a:pt x="505183" y="129606"/>
                  </a:cubicBezTo>
                  <a:cubicBezTo>
                    <a:pt x="510354" y="126416"/>
                    <a:pt x="514487" y="121852"/>
                    <a:pt x="517576" y="115911"/>
                  </a:cubicBezTo>
                  <a:lnTo>
                    <a:pt x="517576" y="132023"/>
                  </a:lnTo>
                  <a:lnTo>
                    <a:pt x="535015" y="132023"/>
                  </a:lnTo>
                  <a:lnTo>
                    <a:pt x="535015" y="0"/>
                  </a:lnTo>
                  <a:lnTo>
                    <a:pt x="517576" y="0"/>
                  </a:lnTo>
                  <a:close/>
                  <a:moveTo>
                    <a:pt x="517576" y="90891"/>
                  </a:moveTo>
                  <a:cubicBezTo>
                    <a:pt x="517576" y="99420"/>
                    <a:pt x="515256" y="106466"/>
                    <a:pt x="510623" y="112025"/>
                  </a:cubicBezTo>
                  <a:cubicBezTo>
                    <a:pt x="505987" y="117587"/>
                    <a:pt x="499288" y="120365"/>
                    <a:pt x="490520" y="120365"/>
                  </a:cubicBezTo>
                  <a:cubicBezTo>
                    <a:pt x="486861" y="120365"/>
                    <a:pt x="483518" y="119814"/>
                    <a:pt x="480492" y="118707"/>
                  </a:cubicBezTo>
                  <a:cubicBezTo>
                    <a:pt x="477464" y="117602"/>
                    <a:pt x="474813" y="116085"/>
                    <a:pt x="472546" y="114158"/>
                  </a:cubicBezTo>
                  <a:cubicBezTo>
                    <a:pt x="470272" y="112232"/>
                    <a:pt x="468490" y="109878"/>
                    <a:pt x="467201" y="107097"/>
                  </a:cubicBezTo>
                  <a:cubicBezTo>
                    <a:pt x="465904" y="104318"/>
                    <a:pt x="465260" y="101254"/>
                    <a:pt x="465260" y="97904"/>
                  </a:cubicBezTo>
                  <a:lnTo>
                    <a:pt x="465260" y="67196"/>
                  </a:lnTo>
                  <a:cubicBezTo>
                    <a:pt x="465260" y="63849"/>
                    <a:pt x="465904" y="60784"/>
                    <a:pt x="467201" y="58003"/>
                  </a:cubicBezTo>
                  <a:cubicBezTo>
                    <a:pt x="468490" y="55224"/>
                    <a:pt x="470272" y="52855"/>
                    <a:pt x="472546" y="50895"/>
                  </a:cubicBezTo>
                  <a:cubicBezTo>
                    <a:pt x="474813" y="48937"/>
                    <a:pt x="477478" y="47405"/>
                    <a:pt x="480538" y="46298"/>
                  </a:cubicBezTo>
                  <a:cubicBezTo>
                    <a:pt x="483597" y="45193"/>
                    <a:pt x="486922" y="44640"/>
                    <a:pt x="490520" y="44640"/>
                  </a:cubicBezTo>
                  <a:cubicBezTo>
                    <a:pt x="499288" y="44640"/>
                    <a:pt x="505987" y="47435"/>
                    <a:pt x="510623" y="53027"/>
                  </a:cubicBezTo>
                  <a:cubicBezTo>
                    <a:pt x="515256" y="58619"/>
                    <a:pt x="517576" y="65680"/>
                    <a:pt x="517576" y="74210"/>
                  </a:cubicBezTo>
                  <a:lnTo>
                    <a:pt x="517576" y="90890"/>
                  </a:lnTo>
                  <a:close/>
                  <a:moveTo>
                    <a:pt x="194862" y="33077"/>
                  </a:moveTo>
                  <a:lnTo>
                    <a:pt x="168324" y="110509"/>
                  </a:lnTo>
                  <a:lnTo>
                    <a:pt x="167471" y="110509"/>
                  </a:lnTo>
                  <a:lnTo>
                    <a:pt x="141692" y="33077"/>
                  </a:lnTo>
                  <a:lnTo>
                    <a:pt x="122831" y="33077"/>
                  </a:lnTo>
                  <a:lnTo>
                    <a:pt x="159605" y="132023"/>
                  </a:lnTo>
                  <a:lnTo>
                    <a:pt x="153349" y="150031"/>
                  </a:lnTo>
                  <a:lnTo>
                    <a:pt x="130603" y="150031"/>
                  </a:lnTo>
                  <a:lnTo>
                    <a:pt x="130603" y="165005"/>
                  </a:lnTo>
                  <a:lnTo>
                    <a:pt x="164438" y="165005"/>
                  </a:lnTo>
                  <a:lnTo>
                    <a:pt x="212964" y="33077"/>
                  </a:lnTo>
                  <a:lnTo>
                    <a:pt x="194862" y="33077"/>
                  </a:lnTo>
                  <a:close/>
                  <a:moveTo>
                    <a:pt x="99233" y="132025"/>
                  </a:moveTo>
                  <a:lnTo>
                    <a:pt x="99233" y="0"/>
                  </a:lnTo>
                  <a:lnTo>
                    <a:pt x="80751" y="0"/>
                  </a:lnTo>
                  <a:lnTo>
                    <a:pt x="80751" y="55919"/>
                  </a:lnTo>
                  <a:lnTo>
                    <a:pt x="18483" y="55919"/>
                  </a:lnTo>
                  <a:lnTo>
                    <a:pt x="18483" y="0"/>
                  </a:lnTo>
                  <a:lnTo>
                    <a:pt x="0" y="0"/>
                  </a:lnTo>
                  <a:lnTo>
                    <a:pt x="0" y="132025"/>
                  </a:lnTo>
                  <a:lnTo>
                    <a:pt x="18483" y="132025"/>
                  </a:lnTo>
                  <a:lnTo>
                    <a:pt x="18483" y="72410"/>
                  </a:lnTo>
                  <a:lnTo>
                    <a:pt x="80751" y="72410"/>
                  </a:lnTo>
                  <a:lnTo>
                    <a:pt x="80751" y="132025"/>
                  </a:lnTo>
                  <a:lnTo>
                    <a:pt x="99233" y="132025"/>
                  </a:lnTo>
                  <a:close/>
                  <a:moveTo>
                    <a:pt x="383278" y="44640"/>
                  </a:moveTo>
                  <a:cubicBezTo>
                    <a:pt x="390795" y="44640"/>
                    <a:pt x="395944" y="46710"/>
                    <a:pt x="398727" y="50847"/>
                  </a:cubicBezTo>
                  <a:cubicBezTo>
                    <a:pt x="401505" y="54987"/>
                    <a:pt x="402896" y="60689"/>
                    <a:pt x="402896" y="67955"/>
                  </a:cubicBezTo>
                  <a:lnTo>
                    <a:pt x="402896" y="132023"/>
                  </a:lnTo>
                  <a:lnTo>
                    <a:pt x="420335" y="132023"/>
                  </a:lnTo>
                  <a:lnTo>
                    <a:pt x="420335" y="66059"/>
                  </a:lnTo>
                  <a:cubicBezTo>
                    <a:pt x="420335" y="59679"/>
                    <a:pt x="419546" y="54259"/>
                    <a:pt x="417970" y="49805"/>
                  </a:cubicBezTo>
                  <a:cubicBezTo>
                    <a:pt x="416396" y="45350"/>
                    <a:pt x="414194" y="41702"/>
                    <a:pt x="411359" y="38858"/>
                  </a:cubicBezTo>
                  <a:cubicBezTo>
                    <a:pt x="408522" y="36015"/>
                    <a:pt x="405152" y="33947"/>
                    <a:pt x="401247" y="32650"/>
                  </a:cubicBezTo>
                  <a:cubicBezTo>
                    <a:pt x="397339" y="31356"/>
                    <a:pt x="392994" y="30708"/>
                    <a:pt x="388206" y="30708"/>
                  </a:cubicBezTo>
                  <a:cubicBezTo>
                    <a:pt x="380689" y="30708"/>
                    <a:pt x="374558" y="32366"/>
                    <a:pt x="369820" y="35683"/>
                  </a:cubicBezTo>
                  <a:cubicBezTo>
                    <a:pt x="365080" y="39000"/>
                    <a:pt x="361354" y="43567"/>
                    <a:pt x="358636" y="49378"/>
                  </a:cubicBezTo>
                  <a:lnTo>
                    <a:pt x="358636" y="33077"/>
                  </a:lnTo>
                  <a:lnTo>
                    <a:pt x="341197" y="33077"/>
                  </a:lnTo>
                  <a:lnTo>
                    <a:pt x="341197" y="132023"/>
                  </a:lnTo>
                  <a:lnTo>
                    <a:pt x="358636" y="132023"/>
                  </a:lnTo>
                  <a:lnTo>
                    <a:pt x="358636" y="74210"/>
                  </a:lnTo>
                  <a:cubicBezTo>
                    <a:pt x="358636" y="69915"/>
                    <a:pt x="359254" y="65949"/>
                    <a:pt x="360482" y="62315"/>
                  </a:cubicBezTo>
                  <a:cubicBezTo>
                    <a:pt x="361718" y="58684"/>
                    <a:pt x="363439" y="55539"/>
                    <a:pt x="365649" y="52885"/>
                  </a:cubicBezTo>
                  <a:cubicBezTo>
                    <a:pt x="367860" y="50231"/>
                    <a:pt x="370453" y="48194"/>
                    <a:pt x="373421" y="46772"/>
                  </a:cubicBezTo>
                  <a:cubicBezTo>
                    <a:pt x="376390" y="45351"/>
                    <a:pt x="379676" y="44640"/>
                    <a:pt x="383278" y="44640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1EA3254D-CF3E-4B8F-804B-E5CB3127C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bg1">
                    <a:alpha val="40000"/>
                  </a:schemeClr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69410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4">
            <a:extLst>
              <a:ext uri="{FF2B5EF4-FFF2-40B4-BE49-F238E27FC236}">
                <a16:creationId xmlns:a16="http://schemas.microsoft.com/office/drawing/2014/main" id="{1847ABDF-672E-40EB-B105-2100A63FBD9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45588B-D7AF-4E9B-B71A-5B7714BC0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55C0BE-3C04-49DD-A8C3-9C6784CD8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5769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C6E9CAB-F928-4666-BA6E-20DEF8772E37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D0708F2F-D8FB-4788-B7B9-A0E6AA5B13AD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4" name="Grafik 8">
              <a:extLst>
                <a:ext uri="{FF2B5EF4-FFF2-40B4-BE49-F238E27FC236}">
                  <a16:creationId xmlns:a16="http://schemas.microsoft.com/office/drawing/2014/main" id="{642109B8-6B39-4926-94C9-AB8F2BC03B79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8168626D-CCAC-4D61-8082-C08503C2CE35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F986066A-95EF-4ADC-9C48-EEC1B76FB4B7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A154AE4C-8290-4732-BA35-872BA04F82F3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16" name="Textplatzhalter 4">
            <a:extLst>
              <a:ext uri="{FF2B5EF4-FFF2-40B4-BE49-F238E27FC236}">
                <a16:creationId xmlns:a16="http://schemas.microsoft.com/office/drawing/2014/main" id="{1847ABDF-672E-40EB-B105-2100A63FBD9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568B95-EE6B-48A3-8543-077E89412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19" name="Foliennummernplatzhalter 5">
            <a:extLst>
              <a:ext uri="{FF2B5EF4-FFF2-40B4-BE49-F238E27FC236}">
                <a16:creationId xmlns:a16="http://schemas.microsoft.com/office/drawing/2014/main" id="{4275FE37-1957-4BDA-B92B-660CBB5A7A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683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747411F-DE0E-4787-B71F-FF2504AA1A50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C48EDEE1-BA30-428C-9909-7982A5D99289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0" name="Grafik 8">
              <a:extLst>
                <a:ext uri="{FF2B5EF4-FFF2-40B4-BE49-F238E27FC236}">
                  <a16:creationId xmlns:a16="http://schemas.microsoft.com/office/drawing/2014/main" id="{04AB0260-71ED-4614-BAA6-E4E656A83CBE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1" name="Freihandform: Form 10">
                <a:extLst>
                  <a:ext uri="{FF2B5EF4-FFF2-40B4-BE49-F238E27FC236}">
                    <a16:creationId xmlns:a16="http://schemas.microsoft.com/office/drawing/2014/main" id="{3D11B90D-7B0F-4629-A435-69388E8C6762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EE7BBEB6-24BC-444A-A7F7-BD867E936EF0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9442AC91-123B-4182-88D1-BB7593598FEA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E10A2FC-ABE5-4223-BCDB-D1223B712F3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-1" y="0"/>
            <a:ext cx="12192001" cy="6858000"/>
          </a:xfrm>
        </p:spPr>
        <p:txBody>
          <a:bodyPr tIns="216000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Fullscreen Image</a:t>
            </a:r>
          </a:p>
        </p:txBody>
      </p:sp>
      <p:sp>
        <p:nvSpPr>
          <p:cNvPr id="16" name="Textplatzhalter 4">
            <a:extLst>
              <a:ext uri="{FF2B5EF4-FFF2-40B4-BE49-F238E27FC236}">
                <a16:creationId xmlns:a16="http://schemas.microsoft.com/office/drawing/2014/main" id="{B8D19978-1F55-407B-A37B-9B71DA4899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04BA411C-B37C-4EAD-8458-79DA739266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28F00247-17B8-491C-B405-F279171223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9743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D4E26F88-9C17-4F3B-8FDB-D1C17374D7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2582615"/>
            <a:ext cx="10801349" cy="1692771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>
              <a:lnSpc>
                <a:spcPct val="100000"/>
              </a:lnSpc>
              <a:defRPr sz="5500">
                <a:latin typeface="+mn-lt"/>
              </a:defRPr>
            </a:lvl1pPr>
          </a:lstStyle>
          <a:p>
            <a:r>
              <a:rPr lang="de-DE" dirty="0"/>
              <a:t>+49 (0) 531 23767–0</a:t>
            </a:r>
            <a:br>
              <a:rPr lang="de-DE" dirty="0"/>
            </a:br>
            <a:r>
              <a:rPr lang="de-DE" dirty="0"/>
              <a:t>info@hyand.com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512E6134-858D-461E-9D60-0DE0B1E02F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5" y="1779946"/>
            <a:ext cx="10801349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3000">
                <a:solidFill>
                  <a:schemeClr val="accent2"/>
                </a:solidFill>
                <a:latin typeface="+mj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 err="1"/>
              <a:t>Say</a:t>
            </a:r>
            <a:r>
              <a:rPr lang="it-IT" dirty="0"/>
              <a:t> </a:t>
            </a:r>
            <a:r>
              <a:rPr lang="it-IT" dirty="0" err="1"/>
              <a:t>Hy</a:t>
            </a:r>
            <a:r>
              <a:rPr lang="it-IT" dirty="0"/>
              <a:t>_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1CCD63B0-8DB5-473B-9DE1-DBC872C7C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9B7957A4-49F1-49FB-B38C-BBEDFC17FC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6678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473A1E1-9DCB-4343-A484-5FA835DFCBB8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1E5E463-48AF-4D2C-804A-7330216A325A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4" name="Grafik 8">
              <a:extLst>
                <a:ext uri="{FF2B5EF4-FFF2-40B4-BE49-F238E27FC236}">
                  <a16:creationId xmlns:a16="http://schemas.microsoft.com/office/drawing/2014/main" id="{E1FDE51D-1E90-4C9E-AFD3-92B68CEC4689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3F35C708-37DA-4B33-B69D-2935CE023FEE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208ADD24-5F5B-4A57-A913-D09762C103AE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652B14F5-147A-4CAE-B460-036D5AFCD1DB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5" name="Titel 1">
            <a:extLst>
              <a:ext uri="{FF2B5EF4-FFF2-40B4-BE49-F238E27FC236}">
                <a16:creationId xmlns:a16="http://schemas.microsoft.com/office/drawing/2014/main" id="{D4E26F88-9C17-4F3B-8FDB-D1C17374D7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2582615"/>
            <a:ext cx="10801349" cy="1692771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>
              <a:lnSpc>
                <a:spcPct val="100000"/>
              </a:lnSpc>
              <a:defRPr sz="55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dirty="0"/>
              <a:t>+49 (0) 531 23767–0</a:t>
            </a:r>
            <a:br>
              <a:rPr lang="de-DE" dirty="0"/>
            </a:br>
            <a:r>
              <a:rPr lang="de-DE" dirty="0"/>
              <a:t>info@hyand.com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512E6134-858D-461E-9D60-0DE0B1E02F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5" y="1779946"/>
            <a:ext cx="10801349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3000">
                <a:solidFill>
                  <a:schemeClr val="accent2"/>
                </a:solidFill>
                <a:latin typeface="+mj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 err="1"/>
              <a:t>Say</a:t>
            </a:r>
            <a:r>
              <a:rPr lang="it-IT" dirty="0"/>
              <a:t> </a:t>
            </a:r>
            <a:r>
              <a:rPr lang="it-IT" dirty="0" err="1"/>
              <a:t>Hy</a:t>
            </a:r>
            <a:r>
              <a:rPr lang="it-IT" dirty="0"/>
              <a:t>_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FEDAF23C-1060-447E-B06D-F2485BD758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18" name="Foliennummernplatzhalter 5">
            <a:extLst>
              <a:ext uri="{FF2B5EF4-FFF2-40B4-BE49-F238E27FC236}">
                <a16:creationId xmlns:a16="http://schemas.microsoft.com/office/drawing/2014/main" id="{74594AE4-65FB-4DCE-A250-023B5A7E82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462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9AF8043E-874D-44C4-8A97-71A91407C29F}"/>
              </a:ext>
            </a:extLst>
          </p:cNvPr>
          <p:cNvSpPr txBox="1"/>
          <p:nvPr userDrawn="1"/>
        </p:nvSpPr>
        <p:spPr>
          <a:xfrm>
            <a:off x="2821532" y="3411357"/>
            <a:ext cx="6548936" cy="6261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© 2024 – The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developed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thoughts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and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ideas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are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intellectual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property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Hyand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b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</a:b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and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are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subject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copyright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law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.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Reproduction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,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transfer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to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third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parties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or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use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b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</a:b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–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even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parts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–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only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permitted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with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express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Hyand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.</a:t>
            </a: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Roboto" panose="02000000000000000000" pitchFamily="2" charset="0"/>
              <a:cs typeface="+mn-cs"/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F99FAF46-C6A7-4AA7-A053-C570D142B1C5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3F3FCC3B-CC68-4EEF-AF60-C24176DDCAF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556000" y="1890463"/>
            <a:ext cx="1080000" cy="1080000"/>
            <a:chOff x="1643974" y="1254868"/>
            <a:chExt cx="369332" cy="369332"/>
          </a:xfrm>
          <a:solidFill>
            <a:schemeClr val="accent2"/>
          </a:solidFill>
        </p:grpSpPr>
        <p:sp>
          <p:nvSpPr>
            <p:cNvPr id="16" name="Rahmen 15">
              <a:extLst>
                <a:ext uri="{FF2B5EF4-FFF2-40B4-BE49-F238E27FC236}">
                  <a16:creationId xmlns:a16="http://schemas.microsoft.com/office/drawing/2014/main" id="{156A812D-EFAE-4A9A-825E-D7C05E443FFB}"/>
                </a:ext>
              </a:extLst>
            </p:cNvPr>
            <p:cNvSpPr/>
            <p:nvPr userDrawn="1"/>
          </p:nvSpPr>
          <p:spPr>
            <a:xfrm>
              <a:off x="1643974" y="1254868"/>
              <a:ext cx="369332" cy="369332"/>
            </a:xfrm>
            <a:prstGeom prst="fram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ahmen 16">
              <a:extLst>
                <a:ext uri="{FF2B5EF4-FFF2-40B4-BE49-F238E27FC236}">
                  <a16:creationId xmlns:a16="http://schemas.microsoft.com/office/drawing/2014/main" id="{90E21CF0-4AF4-48C3-8CAA-209DF028F4AB}"/>
                </a:ext>
              </a:extLst>
            </p:cNvPr>
            <p:cNvSpPr/>
            <p:nvPr userDrawn="1"/>
          </p:nvSpPr>
          <p:spPr>
            <a:xfrm>
              <a:off x="1732857" y="1343751"/>
              <a:ext cx="191567" cy="191567"/>
            </a:xfrm>
            <a:prstGeom prst="frame">
              <a:avLst>
                <a:gd name="adj1" fmla="val 2485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84511432-B06D-4D3C-93C3-7D9C2B9EF390}"/>
                </a:ext>
              </a:extLst>
            </p:cNvPr>
            <p:cNvSpPr/>
            <p:nvPr userDrawn="1"/>
          </p:nvSpPr>
          <p:spPr>
            <a:xfrm>
              <a:off x="1852186" y="1416085"/>
              <a:ext cx="95784" cy="4689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9" name="Foliennummernplatzhalter 5">
            <a:extLst>
              <a:ext uri="{FF2B5EF4-FFF2-40B4-BE49-F238E27FC236}">
                <a16:creationId xmlns:a16="http://schemas.microsoft.com/office/drawing/2014/main" id="{6C31D01C-06D7-4054-A63B-6181B458D8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88035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 dark pix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9AF8043E-874D-44C4-8A97-71A91407C29F}"/>
              </a:ext>
            </a:extLst>
          </p:cNvPr>
          <p:cNvSpPr txBox="1"/>
          <p:nvPr userDrawn="1"/>
        </p:nvSpPr>
        <p:spPr>
          <a:xfrm>
            <a:off x="2821532" y="3411357"/>
            <a:ext cx="6548936" cy="6261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© 2024 – The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developed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thoughts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and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ideas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are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intellectual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property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Hyand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b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</a:b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and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are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subject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copyright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law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.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Reproduction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,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transfer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to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third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parties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or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use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b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</a:b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–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even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parts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–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only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permitted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with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express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Hyand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.</a:t>
            </a: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Roboto" panose="02000000000000000000" pitchFamily="2" charset="0"/>
              <a:cs typeface="+mn-cs"/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F99FAF46-C6A7-4AA7-A053-C570D142B1C5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337E9F6-F11B-4A64-A0EA-AE7AB3928BB0}"/>
              </a:ext>
            </a:extLst>
          </p:cNvPr>
          <p:cNvGrpSpPr/>
          <p:nvPr userDrawn="1"/>
        </p:nvGrpSpPr>
        <p:grpSpPr>
          <a:xfrm>
            <a:off x="5556000" y="1890463"/>
            <a:ext cx="1080000" cy="1080000"/>
            <a:chOff x="5556000" y="1890463"/>
            <a:chExt cx="1080000" cy="108000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64C34B0F-5119-4233-874C-9E64B7BE407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2670" t="38297"/>
            <a:stretch/>
          </p:blipFill>
          <p:spPr>
            <a:xfrm>
              <a:off x="5556000" y="1890463"/>
              <a:ext cx="1080000" cy="1080000"/>
            </a:xfrm>
            <a:prstGeom prst="rect">
              <a:avLst/>
            </a:prstGeom>
          </p:spPr>
        </p:pic>
        <p:sp>
          <p:nvSpPr>
            <p:cNvPr id="4" name="Rahmen 3">
              <a:extLst>
                <a:ext uri="{FF2B5EF4-FFF2-40B4-BE49-F238E27FC236}">
                  <a16:creationId xmlns:a16="http://schemas.microsoft.com/office/drawing/2014/main" id="{F58F8236-FA8A-403F-9AF2-2D3984C0F822}"/>
                </a:ext>
              </a:extLst>
            </p:cNvPr>
            <p:cNvSpPr/>
            <p:nvPr userDrawn="1"/>
          </p:nvSpPr>
          <p:spPr>
            <a:xfrm>
              <a:off x="5676753" y="2011216"/>
              <a:ext cx="838495" cy="838495"/>
            </a:xfrm>
            <a:prstGeom prst="frame">
              <a:avLst>
                <a:gd name="adj1" fmla="val 1677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92B01C5A-6C31-47F4-AF2D-48953AFA6E4A}"/>
                </a:ext>
              </a:extLst>
            </p:cNvPr>
            <p:cNvSpPr/>
            <p:nvPr userDrawn="1"/>
          </p:nvSpPr>
          <p:spPr>
            <a:xfrm>
              <a:off x="6164853" y="2361893"/>
              <a:ext cx="211238" cy="13714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2BDDEDC4-229D-463A-B807-ED7D7F1DE7C6}"/>
                </a:ext>
              </a:extLst>
            </p:cNvPr>
            <p:cNvSpPr/>
            <p:nvPr userDrawn="1"/>
          </p:nvSpPr>
          <p:spPr>
            <a:xfrm>
              <a:off x="5955390" y="2287310"/>
              <a:ext cx="285586" cy="2855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8653E524-8B54-4B6D-9152-276D449BD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74100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3B057EAB-0FB8-4164-A528-0524C17998F0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0350882D-15D2-4260-8B6A-8D8D18AC6989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1" name="Grafik 8">
              <a:extLst>
                <a:ext uri="{FF2B5EF4-FFF2-40B4-BE49-F238E27FC236}">
                  <a16:creationId xmlns:a16="http://schemas.microsoft.com/office/drawing/2014/main" id="{AF91EA09-46EE-4F53-98D9-0DBE618FB27D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B9207C71-6EBA-4C2F-AE1D-6F3E3F370E5A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616BB63A-1B3F-4AAD-A1B7-B8900E953ECC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E4D6E44B-4B02-4CF3-8340-C85941D0D22F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9AF8043E-874D-44C4-8A97-71A91407C29F}"/>
              </a:ext>
            </a:extLst>
          </p:cNvPr>
          <p:cNvSpPr txBox="1"/>
          <p:nvPr userDrawn="1"/>
        </p:nvSpPr>
        <p:spPr>
          <a:xfrm>
            <a:off x="2821532" y="3411357"/>
            <a:ext cx="6548936" cy="6261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© 2024 – The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developed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thoughts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and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ideas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are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intellectual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property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Hyand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b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</a:b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and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are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subject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copyright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law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.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Reproduction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,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transfer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to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third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parties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or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use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b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</a:b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–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even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parts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–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only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permitted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with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express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Hyand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.</a:t>
            </a: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Roboto" panose="02000000000000000000" pitchFamily="2" charset="0"/>
              <a:cs typeface="+mn-cs"/>
            </a:endParaRP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CD6BD0CE-485C-45F0-846F-9C3603971C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FD10CA2A-9F0F-4EE8-8ED8-E4FF77FBECD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556000" y="1890463"/>
            <a:ext cx="1080000" cy="1080000"/>
            <a:chOff x="1643974" y="1254868"/>
            <a:chExt cx="369332" cy="369332"/>
          </a:xfrm>
        </p:grpSpPr>
        <p:sp>
          <p:nvSpPr>
            <p:cNvPr id="16" name="Rahmen 15">
              <a:extLst>
                <a:ext uri="{FF2B5EF4-FFF2-40B4-BE49-F238E27FC236}">
                  <a16:creationId xmlns:a16="http://schemas.microsoft.com/office/drawing/2014/main" id="{F7F5C057-5202-4C44-8C67-29C8E4777CCC}"/>
                </a:ext>
              </a:extLst>
            </p:cNvPr>
            <p:cNvSpPr/>
            <p:nvPr userDrawn="1"/>
          </p:nvSpPr>
          <p:spPr>
            <a:xfrm>
              <a:off x="1643974" y="1254868"/>
              <a:ext cx="369332" cy="369332"/>
            </a:xfrm>
            <a:prstGeom prst="fram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ahmen 16">
              <a:extLst>
                <a:ext uri="{FF2B5EF4-FFF2-40B4-BE49-F238E27FC236}">
                  <a16:creationId xmlns:a16="http://schemas.microsoft.com/office/drawing/2014/main" id="{D738E732-FE97-4C91-99C3-6D00834B03B7}"/>
                </a:ext>
              </a:extLst>
            </p:cNvPr>
            <p:cNvSpPr/>
            <p:nvPr userDrawn="1"/>
          </p:nvSpPr>
          <p:spPr>
            <a:xfrm>
              <a:off x="1732857" y="1343751"/>
              <a:ext cx="191567" cy="191567"/>
            </a:xfrm>
            <a:prstGeom prst="frame">
              <a:avLst>
                <a:gd name="adj1" fmla="val 2485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1B64B0B2-DBED-434F-83FC-4FB6AA24B5B2}"/>
                </a:ext>
              </a:extLst>
            </p:cNvPr>
            <p:cNvSpPr/>
            <p:nvPr userDrawn="1"/>
          </p:nvSpPr>
          <p:spPr>
            <a:xfrm>
              <a:off x="1852186" y="1416085"/>
              <a:ext cx="95784" cy="468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5" name="Foliennummernplatzhalter 5">
            <a:extLst>
              <a:ext uri="{FF2B5EF4-FFF2-40B4-BE49-F238E27FC236}">
                <a16:creationId xmlns:a16="http://schemas.microsoft.com/office/drawing/2014/main" id="{3CCA27C4-DFC2-4E67-9E89-F93ABF3A3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15164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 light pix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C0C58B3-94F8-495E-ADD0-966635A9C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228" t="40104" b="1"/>
          <a:stretch/>
        </p:blipFill>
        <p:spPr>
          <a:xfrm>
            <a:off x="5556000" y="1890463"/>
            <a:ext cx="1080000" cy="1080000"/>
          </a:xfrm>
          <a:prstGeom prst="rect">
            <a:avLst/>
          </a:prstGeom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3B057EAB-0FB8-4164-A528-0524C17998F0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0350882D-15D2-4260-8B6A-8D8D18AC6989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1" name="Grafik 8">
              <a:extLst>
                <a:ext uri="{FF2B5EF4-FFF2-40B4-BE49-F238E27FC236}">
                  <a16:creationId xmlns:a16="http://schemas.microsoft.com/office/drawing/2014/main" id="{AF91EA09-46EE-4F53-98D9-0DBE618FB27D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B9207C71-6EBA-4C2F-AE1D-6F3E3F370E5A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616BB63A-1B3F-4AAD-A1B7-B8900E953ECC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E4D6E44B-4B02-4CF3-8340-C85941D0D22F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9AF8043E-874D-44C4-8A97-71A91407C29F}"/>
              </a:ext>
            </a:extLst>
          </p:cNvPr>
          <p:cNvSpPr txBox="1"/>
          <p:nvPr userDrawn="1"/>
        </p:nvSpPr>
        <p:spPr>
          <a:xfrm>
            <a:off x="2821532" y="3411357"/>
            <a:ext cx="6548936" cy="6261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© 2024 – The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developed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thoughts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and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ideas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are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intellectual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property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Hyand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b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</a:b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and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are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subject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copyright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law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.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Reproduction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,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transfer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to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third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parties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or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use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b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</a:b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–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even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parts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–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only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permitted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with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express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Hyand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.</a:t>
            </a: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Roboto" panose="02000000000000000000" pitchFamily="2" charset="0"/>
              <a:cs typeface="+mn-cs"/>
            </a:endParaRP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CD6BD0CE-485C-45F0-846F-9C3603971C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A7E1EEB6-3121-41F2-A11D-DD1DD5D6A489}"/>
              </a:ext>
            </a:extLst>
          </p:cNvPr>
          <p:cNvGrpSpPr/>
          <p:nvPr userDrawn="1"/>
        </p:nvGrpSpPr>
        <p:grpSpPr>
          <a:xfrm>
            <a:off x="5676753" y="2011216"/>
            <a:ext cx="838495" cy="838495"/>
            <a:chOff x="5676753" y="2011216"/>
            <a:chExt cx="838495" cy="838495"/>
          </a:xfrm>
        </p:grpSpPr>
        <p:sp>
          <p:nvSpPr>
            <p:cNvPr id="27" name="Rahmen 26">
              <a:extLst>
                <a:ext uri="{FF2B5EF4-FFF2-40B4-BE49-F238E27FC236}">
                  <a16:creationId xmlns:a16="http://schemas.microsoft.com/office/drawing/2014/main" id="{6F5E280A-4DAB-410E-B192-EA0F68A67222}"/>
                </a:ext>
              </a:extLst>
            </p:cNvPr>
            <p:cNvSpPr/>
            <p:nvPr userDrawn="1"/>
          </p:nvSpPr>
          <p:spPr>
            <a:xfrm>
              <a:off x="5676753" y="2011216"/>
              <a:ext cx="838495" cy="838495"/>
            </a:xfrm>
            <a:prstGeom prst="frame">
              <a:avLst>
                <a:gd name="adj1" fmla="val 1677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066222BE-CD10-4286-B4B6-AFE6AEB1BA6C}"/>
                </a:ext>
              </a:extLst>
            </p:cNvPr>
            <p:cNvSpPr/>
            <p:nvPr userDrawn="1"/>
          </p:nvSpPr>
          <p:spPr>
            <a:xfrm>
              <a:off x="6164853" y="2361893"/>
              <a:ext cx="211238" cy="1371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CF31631C-4F94-4A35-ADE1-506BD0EB271F}"/>
                </a:ext>
              </a:extLst>
            </p:cNvPr>
            <p:cNvSpPr/>
            <p:nvPr userDrawn="1"/>
          </p:nvSpPr>
          <p:spPr>
            <a:xfrm>
              <a:off x="5955390" y="2287310"/>
              <a:ext cx="285586" cy="285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0" name="Foliennummernplatzhalter 5">
            <a:extLst>
              <a:ext uri="{FF2B5EF4-FFF2-40B4-BE49-F238E27FC236}">
                <a16:creationId xmlns:a16="http://schemas.microsoft.com/office/drawing/2014/main" id="{608C0663-F968-4720-B1A0-B5EFEE5E68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090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asic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257FAA0-BAD3-40FF-A511-3EF5A7BD76E9}"/>
              </a:ext>
            </a:extLst>
          </p:cNvPr>
          <p:cNvSpPr/>
          <p:nvPr userDrawn="1"/>
        </p:nvSpPr>
        <p:spPr>
          <a:xfrm>
            <a:off x="0" y="6373649"/>
            <a:ext cx="1931670" cy="4843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00" y="1598400"/>
            <a:ext cx="10819090" cy="184665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/>
              <a:t>Title, Px Grotesk Light, </a:t>
            </a:r>
            <a:br>
              <a:rPr lang="de-DE" dirty="0"/>
            </a:br>
            <a:r>
              <a:rPr lang="de-DE" dirty="0"/>
              <a:t>60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00" y="3780000"/>
            <a:ext cx="1080187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Subheadline</a:t>
            </a:r>
            <a:r>
              <a:rPr lang="en-US" dirty="0"/>
              <a:t>, Px </a:t>
            </a:r>
            <a:r>
              <a:rPr lang="en-US" dirty="0" err="1"/>
              <a:t>Grotesk</a:t>
            </a:r>
            <a:r>
              <a:rPr lang="en-US" dirty="0"/>
              <a:t> Regular,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9" name="Textplatzhalter 53">
            <a:extLst>
              <a:ext uri="{FF2B5EF4-FFF2-40B4-BE49-F238E27FC236}">
                <a16:creationId xmlns:a16="http://schemas.microsoft.com/office/drawing/2014/main" id="{5221A316-E296-4ED7-91EC-891F045BBE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00" y="1080000"/>
            <a:ext cx="7420500" cy="230832"/>
          </a:xfrm>
        </p:spPr>
        <p:txBody>
          <a:bodyPr wrap="square">
            <a:spAutoFit/>
          </a:bodyPr>
          <a:lstStyle>
            <a:lvl1pPr marL="0" indent="0">
              <a:buNone/>
              <a:defRPr sz="1500">
                <a:solidFill>
                  <a:schemeClr val="bg1"/>
                </a:solidFill>
                <a:latin typeface="+mj-lt"/>
                <a:ea typeface="Roboto Mono Light" pitchFamily="2" charset="0"/>
              </a:defRPr>
            </a:lvl1pPr>
          </a:lstStyle>
          <a:p>
            <a:pPr lvl="0"/>
            <a:r>
              <a:rPr lang="de-DE" dirty="0"/>
              <a:t>DD.MM.YYYY, Px Grotesk Light, 15 </a:t>
            </a:r>
            <a:r>
              <a:rPr lang="de-DE" dirty="0" err="1"/>
              <a:t>pt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33D07AE6-F306-4474-9D49-CB2AECD2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160" t="72045"/>
          <a:stretch/>
        </p:blipFill>
        <p:spPr>
          <a:xfrm>
            <a:off x="667904" y="6051634"/>
            <a:ext cx="2366105" cy="32201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233ED78-467D-48BD-B7E8-D87C066DFFA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596316" y="5861828"/>
            <a:ext cx="592096" cy="444072"/>
          </a:xfrm>
          <a:prstGeom prst="rect">
            <a:avLst/>
          </a:prstGeom>
        </p:spPr>
      </p:pic>
      <p:grpSp>
        <p:nvGrpSpPr>
          <p:cNvPr id="10" name="Grafik 15">
            <a:extLst>
              <a:ext uri="{FF2B5EF4-FFF2-40B4-BE49-F238E27FC236}">
                <a16:creationId xmlns:a16="http://schemas.microsoft.com/office/drawing/2014/main" id="{AA092C1D-C982-494F-AD64-0E13813302D4}"/>
              </a:ext>
            </a:extLst>
          </p:cNvPr>
          <p:cNvGrpSpPr/>
          <p:nvPr userDrawn="1"/>
        </p:nvGrpSpPr>
        <p:grpSpPr>
          <a:xfrm>
            <a:off x="8408678" y="5863987"/>
            <a:ext cx="3083670" cy="554319"/>
            <a:chOff x="8408678" y="5863987"/>
            <a:chExt cx="3083670" cy="554319"/>
          </a:xfrm>
        </p:grpSpPr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2298D1E8-E909-4CD4-9845-8686930160AA}"/>
                </a:ext>
              </a:extLst>
            </p:cNvPr>
            <p:cNvSpPr/>
            <p:nvPr/>
          </p:nvSpPr>
          <p:spPr>
            <a:xfrm>
              <a:off x="8408678" y="5863993"/>
              <a:ext cx="1798903" cy="554313"/>
            </a:xfrm>
            <a:custGeom>
              <a:avLst/>
              <a:gdLst>
                <a:gd name="connsiteX0" fmla="*/ 1032617 w 1798902"/>
                <a:gd name="connsiteY0" fmla="*/ 216856 h 554313"/>
                <a:gd name="connsiteX1" fmla="*/ 1023217 w 1798902"/>
                <a:gd name="connsiteY1" fmla="*/ 165991 h 554313"/>
                <a:gd name="connsiteX2" fmla="*/ 996736 w 1798902"/>
                <a:gd name="connsiteY2" fmla="*/ 130752 h 554313"/>
                <a:gd name="connsiteX3" fmla="*/ 956554 w 1798902"/>
                <a:gd name="connsiteY3" fmla="*/ 110182 h 554313"/>
                <a:gd name="connsiteX4" fmla="*/ 906650 w 1798902"/>
                <a:gd name="connsiteY4" fmla="*/ 103326 h 554313"/>
                <a:gd name="connsiteX5" fmla="*/ 856709 w 1798902"/>
                <a:gd name="connsiteY5" fmla="*/ 111139 h 554313"/>
                <a:gd name="connsiteX6" fmla="*/ 816310 w 1798902"/>
                <a:gd name="connsiteY6" fmla="*/ 133303 h 554313"/>
                <a:gd name="connsiteX7" fmla="*/ 788950 w 1798902"/>
                <a:gd name="connsiteY7" fmla="*/ 167266 h 554313"/>
                <a:gd name="connsiteX8" fmla="*/ 778768 w 1798902"/>
                <a:gd name="connsiteY8" fmla="*/ 210478 h 554313"/>
                <a:gd name="connsiteX9" fmla="*/ 837447 w 1798902"/>
                <a:gd name="connsiteY9" fmla="*/ 210478 h 554313"/>
                <a:gd name="connsiteX10" fmla="*/ 856111 w 1798902"/>
                <a:gd name="connsiteY10" fmla="*/ 164237 h 554313"/>
                <a:gd name="connsiteX11" fmla="*/ 906012 w 1798902"/>
                <a:gd name="connsiteY11" fmla="*/ 150205 h 554313"/>
                <a:gd name="connsiteX12" fmla="*/ 934394 w 1798902"/>
                <a:gd name="connsiteY12" fmla="*/ 153234 h 554313"/>
                <a:gd name="connsiteX13" fmla="*/ 956248 w 1798902"/>
                <a:gd name="connsiteY13" fmla="*/ 163758 h 554313"/>
                <a:gd name="connsiteX14" fmla="*/ 970278 w 1798902"/>
                <a:gd name="connsiteY14" fmla="*/ 184009 h 554313"/>
                <a:gd name="connsiteX15" fmla="*/ 975214 w 1798902"/>
                <a:gd name="connsiteY15" fmla="*/ 216218 h 554313"/>
                <a:gd name="connsiteX16" fmla="*/ 975214 w 1798902"/>
                <a:gd name="connsiteY16" fmla="*/ 243006 h 554313"/>
                <a:gd name="connsiteX17" fmla="*/ 866799 w 1798902"/>
                <a:gd name="connsiteY17" fmla="*/ 253052 h 554313"/>
                <a:gd name="connsiteX18" fmla="*/ 792176 w 1798902"/>
                <a:gd name="connsiteY18" fmla="*/ 285528 h 554313"/>
                <a:gd name="connsiteX19" fmla="*/ 767287 w 1798902"/>
                <a:gd name="connsiteY19" fmla="*/ 352710 h 554313"/>
                <a:gd name="connsiteX20" fmla="*/ 774469 w 1798902"/>
                <a:gd name="connsiteY20" fmla="*/ 390659 h 554313"/>
                <a:gd name="connsiteX21" fmla="*/ 794715 w 1798902"/>
                <a:gd name="connsiteY21" fmla="*/ 421912 h 554313"/>
                <a:gd name="connsiteX22" fmla="*/ 829475 w 1798902"/>
                <a:gd name="connsiteY22" fmla="*/ 444556 h 554313"/>
                <a:gd name="connsiteX23" fmla="*/ 874442 w 1798902"/>
                <a:gd name="connsiteY23" fmla="*/ 452209 h 554313"/>
                <a:gd name="connsiteX24" fmla="*/ 938541 w 1798902"/>
                <a:gd name="connsiteY24" fmla="*/ 435148 h 554313"/>
                <a:gd name="connsiteX25" fmla="*/ 979043 w 1798902"/>
                <a:gd name="connsiteY25" fmla="*/ 382687 h 554313"/>
                <a:gd name="connsiteX26" fmla="*/ 981594 w 1798902"/>
                <a:gd name="connsiteY26" fmla="*/ 382687 h 554313"/>
                <a:gd name="connsiteX27" fmla="*/ 982870 w 1798902"/>
                <a:gd name="connsiteY27" fmla="*/ 444237 h 554313"/>
                <a:gd name="connsiteX28" fmla="*/ 1082367 w 1798902"/>
                <a:gd name="connsiteY28" fmla="*/ 444237 h 554313"/>
                <a:gd name="connsiteX29" fmla="*/ 1082367 w 1798902"/>
                <a:gd name="connsiteY29" fmla="*/ 393849 h 554313"/>
                <a:gd name="connsiteX30" fmla="*/ 1032617 w 1798902"/>
                <a:gd name="connsiteY30" fmla="*/ 393849 h 554313"/>
                <a:gd name="connsiteX31" fmla="*/ 1032617 w 1798902"/>
                <a:gd name="connsiteY31" fmla="*/ 216856 h 554313"/>
                <a:gd name="connsiteX32" fmla="*/ 975214 w 1798902"/>
                <a:gd name="connsiteY32" fmla="*/ 303159 h 554313"/>
                <a:gd name="connsiteX33" fmla="*/ 952252 w 1798902"/>
                <a:gd name="connsiteY33" fmla="*/ 376597 h 554313"/>
                <a:gd name="connsiteX34" fmla="*/ 889429 w 1798902"/>
                <a:gd name="connsiteY34" fmla="*/ 405011 h 554313"/>
                <a:gd name="connsiteX35" fmla="*/ 845419 w 1798902"/>
                <a:gd name="connsiteY35" fmla="*/ 394322 h 554313"/>
                <a:gd name="connsiteX36" fmla="*/ 829475 w 1798902"/>
                <a:gd name="connsiteY36" fmla="*/ 360671 h 554313"/>
                <a:gd name="connsiteX37" fmla="*/ 829475 w 1798902"/>
                <a:gd name="connsiteY37" fmla="*/ 331311 h 554313"/>
                <a:gd name="connsiteX38" fmla="*/ 834092 w 1798902"/>
                <a:gd name="connsiteY38" fmla="*/ 308671 h 554313"/>
                <a:gd name="connsiteX39" fmla="*/ 856900 w 1798902"/>
                <a:gd name="connsiteY39" fmla="*/ 299096 h 554313"/>
                <a:gd name="connsiteX40" fmla="*/ 975214 w 1798902"/>
                <a:gd name="connsiteY40" fmla="*/ 288158 h 554313"/>
                <a:gd name="connsiteX41" fmla="*/ 975214 w 1798902"/>
                <a:gd name="connsiteY41" fmla="*/ 303159 h 554313"/>
                <a:gd name="connsiteX42" fmla="*/ 1741547 w 1798902"/>
                <a:gd name="connsiteY42" fmla="*/ 0 h 554313"/>
                <a:gd name="connsiteX43" fmla="*/ 1741547 w 1798902"/>
                <a:gd name="connsiteY43" fmla="*/ 165512 h 554313"/>
                <a:gd name="connsiteX44" fmla="*/ 1699208 w 1798902"/>
                <a:gd name="connsiteY44" fmla="*/ 119271 h 554313"/>
                <a:gd name="connsiteX45" fmla="*/ 1635224 w 1798902"/>
                <a:gd name="connsiteY45" fmla="*/ 103326 h 554313"/>
                <a:gd name="connsiteX46" fmla="*/ 1577094 w 1798902"/>
                <a:gd name="connsiteY46" fmla="*/ 117038 h 554313"/>
                <a:gd name="connsiteX47" fmla="*/ 1535889 w 1798902"/>
                <a:gd name="connsiteY47" fmla="*/ 154191 h 554313"/>
                <a:gd name="connsiteX48" fmla="*/ 1511476 w 1798902"/>
                <a:gd name="connsiteY48" fmla="*/ 209681 h 554313"/>
                <a:gd name="connsiteX49" fmla="*/ 1503323 w 1798902"/>
                <a:gd name="connsiteY49" fmla="*/ 277768 h 554313"/>
                <a:gd name="connsiteX50" fmla="*/ 1511476 w 1798902"/>
                <a:gd name="connsiteY50" fmla="*/ 345854 h 554313"/>
                <a:gd name="connsiteX51" fmla="*/ 1536221 w 1798902"/>
                <a:gd name="connsiteY51" fmla="*/ 401183 h 554313"/>
                <a:gd name="connsiteX52" fmla="*/ 1577884 w 1798902"/>
                <a:gd name="connsiteY52" fmla="*/ 438495 h 554313"/>
                <a:gd name="connsiteX53" fmla="*/ 1636819 w 1798902"/>
                <a:gd name="connsiteY53" fmla="*/ 452209 h 554313"/>
                <a:gd name="connsiteX54" fmla="*/ 1699846 w 1798902"/>
                <a:gd name="connsiteY54" fmla="*/ 436105 h 554313"/>
                <a:gd name="connsiteX55" fmla="*/ 1741547 w 1798902"/>
                <a:gd name="connsiteY55" fmla="*/ 390021 h 554313"/>
                <a:gd name="connsiteX56" fmla="*/ 1741547 w 1798902"/>
                <a:gd name="connsiteY56" fmla="*/ 444237 h 554313"/>
                <a:gd name="connsiteX57" fmla="*/ 1800226 w 1798902"/>
                <a:gd name="connsiteY57" fmla="*/ 444237 h 554313"/>
                <a:gd name="connsiteX58" fmla="*/ 1800226 w 1798902"/>
                <a:gd name="connsiteY58" fmla="*/ 0 h 554313"/>
                <a:gd name="connsiteX59" fmla="*/ 1741547 w 1798902"/>
                <a:gd name="connsiteY59" fmla="*/ 0 h 554313"/>
                <a:gd name="connsiteX60" fmla="*/ 1741547 w 1798902"/>
                <a:gd name="connsiteY60" fmla="*/ 305831 h 554313"/>
                <a:gd name="connsiteX61" fmla="*/ 1718151 w 1798902"/>
                <a:gd name="connsiteY61" fmla="*/ 376948 h 554313"/>
                <a:gd name="connsiteX62" fmla="*/ 1650507 w 1798902"/>
                <a:gd name="connsiteY62" fmla="*/ 405011 h 554313"/>
                <a:gd name="connsiteX63" fmla="*/ 1616764 w 1798902"/>
                <a:gd name="connsiteY63" fmla="*/ 399429 h 554313"/>
                <a:gd name="connsiteX64" fmla="*/ 1590029 w 1798902"/>
                <a:gd name="connsiteY64" fmla="*/ 384122 h 554313"/>
                <a:gd name="connsiteX65" fmla="*/ 1572042 w 1798902"/>
                <a:gd name="connsiteY65" fmla="*/ 360365 h 554313"/>
                <a:gd name="connsiteX66" fmla="*/ 1565511 w 1798902"/>
                <a:gd name="connsiteY66" fmla="*/ 329431 h 554313"/>
                <a:gd name="connsiteX67" fmla="*/ 1565511 w 1798902"/>
                <a:gd name="connsiteY67" fmla="*/ 226105 h 554313"/>
                <a:gd name="connsiteX68" fmla="*/ 1572042 w 1798902"/>
                <a:gd name="connsiteY68" fmla="*/ 195171 h 554313"/>
                <a:gd name="connsiteX69" fmla="*/ 1590029 w 1798902"/>
                <a:gd name="connsiteY69" fmla="*/ 171253 h 554313"/>
                <a:gd name="connsiteX70" fmla="*/ 1616918 w 1798902"/>
                <a:gd name="connsiteY70" fmla="*/ 155786 h 554313"/>
                <a:gd name="connsiteX71" fmla="*/ 1650507 w 1798902"/>
                <a:gd name="connsiteY71" fmla="*/ 150205 h 554313"/>
                <a:gd name="connsiteX72" fmla="*/ 1718151 w 1798902"/>
                <a:gd name="connsiteY72" fmla="*/ 178428 h 554313"/>
                <a:gd name="connsiteX73" fmla="*/ 1741547 w 1798902"/>
                <a:gd name="connsiteY73" fmla="*/ 249704 h 554313"/>
                <a:gd name="connsiteX74" fmla="*/ 1741547 w 1798902"/>
                <a:gd name="connsiteY74" fmla="*/ 305831 h 554313"/>
                <a:gd name="connsiteX75" fmla="*/ 655671 w 1798902"/>
                <a:gd name="connsiteY75" fmla="*/ 111298 h 554313"/>
                <a:gd name="connsiteX76" fmla="*/ 566377 w 1798902"/>
                <a:gd name="connsiteY76" fmla="*/ 371844 h 554313"/>
                <a:gd name="connsiteX77" fmla="*/ 563506 w 1798902"/>
                <a:gd name="connsiteY77" fmla="*/ 371844 h 554313"/>
                <a:gd name="connsiteX78" fmla="*/ 476764 w 1798902"/>
                <a:gd name="connsiteY78" fmla="*/ 111298 h 554313"/>
                <a:gd name="connsiteX79" fmla="*/ 413301 w 1798902"/>
                <a:gd name="connsiteY79" fmla="*/ 111298 h 554313"/>
                <a:gd name="connsiteX80" fmla="*/ 537038 w 1798902"/>
                <a:gd name="connsiteY80" fmla="*/ 444237 h 554313"/>
                <a:gd name="connsiteX81" fmla="*/ 515990 w 1798902"/>
                <a:gd name="connsiteY81" fmla="*/ 504829 h 554313"/>
                <a:gd name="connsiteX82" fmla="*/ 439453 w 1798902"/>
                <a:gd name="connsiteY82" fmla="*/ 504829 h 554313"/>
                <a:gd name="connsiteX83" fmla="*/ 439453 w 1798902"/>
                <a:gd name="connsiteY83" fmla="*/ 555217 h 554313"/>
                <a:gd name="connsiteX84" fmla="*/ 553301 w 1798902"/>
                <a:gd name="connsiteY84" fmla="*/ 555217 h 554313"/>
                <a:gd name="connsiteX85" fmla="*/ 716583 w 1798902"/>
                <a:gd name="connsiteY85" fmla="*/ 111298 h 554313"/>
                <a:gd name="connsiteX86" fmla="*/ 655671 w 1798902"/>
                <a:gd name="connsiteY86" fmla="*/ 111298 h 554313"/>
                <a:gd name="connsiteX87" fmla="*/ 333898 w 1798902"/>
                <a:gd name="connsiteY87" fmla="*/ 444242 h 554313"/>
                <a:gd name="connsiteX88" fmla="*/ 333898 w 1798902"/>
                <a:gd name="connsiteY88" fmla="*/ 0 h 554313"/>
                <a:gd name="connsiteX89" fmla="*/ 271710 w 1798902"/>
                <a:gd name="connsiteY89" fmla="*/ 0 h 554313"/>
                <a:gd name="connsiteX90" fmla="*/ 271710 w 1798902"/>
                <a:gd name="connsiteY90" fmla="*/ 188157 h 554313"/>
                <a:gd name="connsiteX91" fmla="*/ 62188 w 1798902"/>
                <a:gd name="connsiteY91" fmla="*/ 188157 h 554313"/>
                <a:gd name="connsiteX92" fmla="*/ 62188 w 1798902"/>
                <a:gd name="connsiteY92" fmla="*/ 0 h 554313"/>
                <a:gd name="connsiteX93" fmla="*/ 0 w 1798902"/>
                <a:gd name="connsiteY93" fmla="*/ 0 h 554313"/>
                <a:gd name="connsiteX94" fmla="*/ 0 w 1798902"/>
                <a:gd name="connsiteY94" fmla="*/ 444242 h 554313"/>
                <a:gd name="connsiteX95" fmla="*/ 62188 w 1798902"/>
                <a:gd name="connsiteY95" fmla="*/ 444242 h 554313"/>
                <a:gd name="connsiteX96" fmla="*/ 62188 w 1798902"/>
                <a:gd name="connsiteY96" fmla="*/ 243648 h 554313"/>
                <a:gd name="connsiteX97" fmla="*/ 271710 w 1798902"/>
                <a:gd name="connsiteY97" fmla="*/ 243648 h 554313"/>
                <a:gd name="connsiteX98" fmla="*/ 271710 w 1798902"/>
                <a:gd name="connsiteY98" fmla="*/ 444242 h 554313"/>
                <a:gd name="connsiteX99" fmla="*/ 333898 w 1798902"/>
                <a:gd name="connsiteY99" fmla="*/ 444242 h 554313"/>
                <a:gd name="connsiteX100" fmla="*/ 1289656 w 1798902"/>
                <a:gd name="connsiteY100" fmla="*/ 150205 h 554313"/>
                <a:gd name="connsiteX101" fmla="*/ 1341639 w 1798902"/>
                <a:gd name="connsiteY101" fmla="*/ 171093 h 554313"/>
                <a:gd name="connsiteX102" fmla="*/ 1355669 w 1798902"/>
                <a:gd name="connsiteY102" fmla="*/ 228656 h 554313"/>
                <a:gd name="connsiteX103" fmla="*/ 1355669 w 1798902"/>
                <a:gd name="connsiteY103" fmla="*/ 444237 h 554313"/>
                <a:gd name="connsiteX104" fmla="*/ 1414348 w 1798902"/>
                <a:gd name="connsiteY104" fmla="*/ 444237 h 554313"/>
                <a:gd name="connsiteX105" fmla="*/ 1414348 w 1798902"/>
                <a:gd name="connsiteY105" fmla="*/ 222278 h 554313"/>
                <a:gd name="connsiteX106" fmla="*/ 1406389 w 1798902"/>
                <a:gd name="connsiteY106" fmla="*/ 167586 h 554313"/>
                <a:gd name="connsiteX107" fmla="*/ 1384143 w 1798902"/>
                <a:gd name="connsiteY107" fmla="*/ 130752 h 554313"/>
                <a:gd name="connsiteX108" fmla="*/ 1350121 w 1798902"/>
                <a:gd name="connsiteY108" fmla="*/ 109864 h 554313"/>
                <a:gd name="connsiteX109" fmla="*/ 1306239 w 1798902"/>
                <a:gd name="connsiteY109" fmla="*/ 103326 h 554313"/>
                <a:gd name="connsiteX110" fmla="*/ 1244373 w 1798902"/>
                <a:gd name="connsiteY110" fmla="*/ 120068 h 554313"/>
                <a:gd name="connsiteX111" fmla="*/ 1206742 w 1798902"/>
                <a:gd name="connsiteY111" fmla="*/ 166150 h 554313"/>
                <a:gd name="connsiteX112" fmla="*/ 1206742 w 1798902"/>
                <a:gd name="connsiteY112" fmla="*/ 111298 h 554313"/>
                <a:gd name="connsiteX113" fmla="*/ 1148064 w 1798902"/>
                <a:gd name="connsiteY113" fmla="*/ 111298 h 554313"/>
                <a:gd name="connsiteX114" fmla="*/ 1148064 w 1798902"/>
                <a:gd name="connsiteY114" fmla="*/ 444237 h 554313"/>
                <a:gd name="connsiteX115" fmla="*/ 1206742 w 1798902"/>
                <a:gd name="connsiteY115" fmla="*/ 444237 h 554313"/>
                <a:gd name="connsiteX116" fmla="*/ 1206742 w 1798902"/>
                <a:gd name="connsiteY116" fmla="*/ 249704 h 554313"/>
                <a:gd name="connsiteX117" fmla="*/ 1212955 w 1798902"/>
                <a:gd name="connsiteY117" fmla="*/ 209681 h 554313"/>
                <a:gd name="connsiteX118" fmla="*/ 1230340 w 1798902"/>
                <a:gd name="connsiteY118" fmla="*/ 177950 h 554313"/>
                <a:gd name="connsiteX119" fmla="*/ 1256489 w 1798902"/>
                <a:gd name="connsiteY119" fmla="*/ 157381 h 554313"/>
                <a:gd name="connsiteX120" fmla="*/ 1289656 w 1798902"/>
                <a:gd name="connsiteY120" fmla="*/ 150205 h 55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798902" h="554313">
                  <a:moveTo>
                    <a:pt x="1032617" y="216856"/>
                  </a:moveTo>
                  <a:cubicBezTo>
                    <a:pt x="1032617" y="197301"/>
                    <a:pt x="1029480" y="180342"/>
                    <a:pt x="1023217" y="165991"/>
                  </a:cubicBezTo>
                  <a:cubicBezTo>
                    <a:pt x="1016940" y="151640"/>
                    <a:pt x="1008113" y="139898"/>
                    <a:pt x="996736" y="130752"/>
                  </a:cubicBezTo>
                  <a:cubicBezTo>
                    <a:pt x="985357" y="121612"/>
                    <a:pt x="971962" y="114755"/>
                    <a:pt x="956554" y="110182"/>
                  </a:cubicBezTo>
                  <a:cubicBezTo>
                    <a:pt x="941143" y="105615"/>
                    <a:pt x="924508" y="103326"/>
                    <a:pt x="906650" y="103326"/>
                  </a:cubicBezTo>
                  <a:cubicBezTo>
                    <a:pt x="888831" y="103326"/>
                    <a:pt x="872183" y="105934"/>
                    <a:pt x="856709" y="111139"/>
                  </a:cubicBezTo>
                  <a:cubicBezTo>
                    <a:pt x="841222" y="116350"/>
                    <a:pt x="827754" y="123736"/>
                    <a:pt x="816310" y="133303"/>
                  </a:cubicBezTo>
                  <a:cubicBezTo>
                    <a:pt x="804855" y="142870"/>
                    <a:pt x="795735" y="154191"/>
                    <a:pt x="788950" y="167266"/>
                  </a:cubicBezTo>
                  <a:cubicBezTo>
                    <a:pt x="782162" y="180342"/>
                    <a:pt x="778768" y="194750"/>
                    <a:pt x="778768" y="210478"/>
                  </a:cubicBezTo>
                  <a:lnTo>
                    <a:pt x="837447" y="210478"/>
                  </a:lnTo>
                  <a:cubicBezTo>
                    <a:pt x="837447" y="189009"/>
                    <a:pt x="843659" y="173594"/>
                    <a:pt x="856111" y="164237"/>
                  </a:cubicBezTo>
                  <a:cubicBezTo>
                    <a:pt x="868535" y="154887"/>
                    <a:pt x="885167" y="150205"/>
                    <a:pt x="906012" y="150205"/>
                  </a:cubicBezTo>
                  <a:cubicBezTo>
                    <a:pt x="916421" y="150205"/>
                    <a:pt x="925886" y="151219"/>
                    <a:pt x="934394" y="153234"/>
                  </a:cubicBezTo>
                  <a:cubicBezTo>
                    <a:pt x="942902" y="155256"/>
                    <a:pt x="950174" y="158764"/>
                    <a:pt x="956248" y="163758"/>
                  </a:cubicBezTo>
                  <a:cubicBezTo>
                    <a:pt x="962293" y="168759"/>
                    <a:pt x="966973" y="175507"/>
                    <a:pt x="970278" y="184009"/>
                  </a:cubicBezTo>
                  <a:cubicBezTo>
                    <a:pt x="973570" y="192517"/>
                    <a:pt x="975214" y="203252"/>
                    <a:pt x="975214" y="216218"/>
                  </a:cubicBezTo>
                  <a:lnTo>
                    <a:pt x="975214" y="243006"/>
                  </a:lnTo>
                  <a:lnTo>
                    <a:pt x="866799" y="253052"/>
                  </a:lnTo>
                  <a:cubicBezTo>
                    <a:pt x="833632" y="256024"/>
                    <a:pt x="808758" y="266854"/>
                    <a:pt x="792176" y="285528"/>
                  </a:cubicBezTo>
                  <a:cubicBezTo>
                    <a:pt x="775581" y="304210"/>
                    <a:pt x="767287" y="326605"/>
                    <a:pt x="767287" y="352710"/>
                  </a:cubicBezTo>
                  <a:cubicBezTo>
                    <a:pt x="767287" y="365893"/>
                    <a:pt x="769674" y="378543"/>
                    <a:pt x="774469" y="390659"/>
                  </a:cubicBezTo>
                  <a:cubicBezTo>
                    <a:pt x="779241" y="402778"/>
                    <a:pt x="786000" y="413200"/>
                    <a:pt x="794715" y="421912"/>
                  </a:cubicBezTo>
                  <a:cubicBezTo>
                    <a:pt x="804499" y="431908"/>
                    <a:pt x="816080" y="439452"/>
                    <a:pt x="829475" y="444556"/>
                  </a:cubicBezTo>
                  <a:cubicBezTo>
                    <a:pt x="842870" y="449657"/>
                    <a:pt x="857857" y="452209"/>
                    <a:pt x="874442" y="452209"/>
                  </a:cubicBezTo>
                  <a:cubicBezTo>
                    <a:pt x="899316" y="452209"/>
                    <a:pt x="920683" y="446519"/>
                    <a:pt x="938541" y="435148"/>
                  </a:cubicBezTo>
                  <a:cubicBezTo>
                    <a:pt x="956399" y="423774"/>
                    <a:pt x="969896" y="406287"/>
                    <a:pt x="979043" y="382687"/>
                  </a:cubicBezTo>
                  <a:lnTo>
                    <a:pt x="981594" y="382687"/>
                  </a:lnTo>
                  <a:lnTo>
                    <a:pt x="982870" y="444237"/>
                  </a:lnTo>
                  <a:lnTo>
                    <a:pt x="1082367" y="444237"/>
                  </a:lnTo>
                  <a:lnTo>
                    <a:pt x="1082367" y="393849"/>
                  </a:lnTo>
                  <a:lnTo>
                    <a:pt x="1032617" y="393849"/>
                  </a:lnTo>
                  <a:lnTo>
                    <a:pt x="1032617" y="216856"/>
                  </a:lnTo>
                  <a:close/>
                  <a:moveTo>
                    <a:pt x="975214" y="303159"/>
                  </a:moveTo>
                  <a:cubicBezTo>
                    <a:pt x="975214" y="333181"/>
                    <a:pt x="967561" y="357654"/>
                    <a:pt x="952252" y="376597"/>
                  </a:cubicBezTo>
                  <a:cubicBezTo>
                    <a:pt x="936946" y="395546"/>
                    <a:pt x="916000" y="405011"/>
                    <a:pt x="889429" y="405011"/>
                  </a:cubicBezTo>
                  <a:cubicBezTo>
                    <a:pt x="870716" y="405011"/>
                    <a:pt x="856045" y="401445"/>
                    <a:pt x="845419" y="394322"/>
                  </a:cubicBezTo>
                  <a:cubicBezTo>
                    <a:pt x="834782" y="387197"/>
                    <a:pt x="829475" y="375978"/>
                    <a:pt x="829475" y="360671"/>
                  </a:cubicBezTo>
                  <a:lnTo>
                    <a:pt x="829475" y="331311"/>
                  </a:lnTo>
                  <a:cubicBezTo>
                    <a:pt x="829475" y="321744"/>
                    <a:pt x="831007" y="314201"/>
                    <a:pt x="834092" y="308671"/>
                  </a:cubicBezTo>
                  <a:cubicBezTo>
                    <a:pt x="837180" y="303133"/>
                    <a:pt x="844784" y="299945"/>
                    <a:pt x="856900" y="299096"/>
                  </a:cubicBezTo>
                  <a:lnTo>
                    <a:pt x="975214" y="288158"/>
                  </a:lnTo>
                  <a:lnTo>
                    <a:pt x="975214" y="303159"/>
                  </a:lnTo>
                  <a:close/>
                  <a:moveTo>
                    <a:pt x="1741547" y="0"/>
                  </a:moveTo>
                  <a:lnTo>
                    <a:pt x="1741547" y="165512"/>
                  </a:lnTo>
                  <a:cubicBezTo>
                    <a:pt x="1731151" y="145319"/>
                    <a:pt x="1717029" y="129903"/>
                    <a:pt x="1699208" y="119271"/>
                  </a:cubicBezTo>
                  <a:cubicBezTo>
                    <a:pt x="1681375" y="108645"/>
                    <a:pt x="1660061" y="103326"/>
                    <a:pt x="1635224" y="103326"/>
                  </a:cubicBezTo>
                  <a:cubicBezTo>
                    <a:pt x="1613090" y="103326"/>
                    <a:pt x="1593702" y="107899"/>
                    <a:pt x="1577094" y="117038"/>
                  </a:cubicBezTo>
                  <a:cubicBezTo>
                    <a:pt x="1560486" y="126185"/>
                    <a:pt x="1546758" y="138565"/>
                    <a:pt x="1535889" y="154191"/>
                  </a:cubicBezTo>
                  <a:cubicBezTo>
                    <a:pt x="1525049" y="169817"/>
                    <a:pt x="1516896" y="188314"/>
                    <a:pt x="1511476" y="209681"/>
                  </a:cubicBezTo>
                  <a:cubicBezTo>
                    <a:pt x="1506040" y="231047"/>
                    <a:pt x="1503323" y="253747"/>
                    <a:pt x="1503323" y="277768"/>
                  </a:cubicBezTo>
                  <a:cubicBezTo>
                    <a:pt x="1503323" y="302003"/>
                    <a:pt x="1506040" y="324704"/>
                    <a:pt x="1511476" y="345854"/>
                  </a:cubicBezTo>
                  <a:cubicBezTo>
                    <a:pt x="1516896" y="367009"/>
                    <a:pt x="1525151" y="385456"/>
                    <a:pt x="1536221" y="401183"/>
                  </a:cubicBezTo>
                  <a:cubicBezTo>
                    <a:pt x="1547294" y="416918"/>
                    <a:pt x="1561173" y="429356"/>
                    <a:pt x="1577884" y="438495"/>
                  </a:cubicBezTo>
                  <a:cubicBezTo>
                    <a:pt x="1594607" y="447636"/>
                    <a:pt x="1614238" y="452209"/>
                    <a:pt x="1636819" y="452209"/>
                  </a:cubicBezTo>
                  <a:cubicBezTo>
                    <a:pt x="1661436" y="452209"/>
                    <a:pt x="1682448" y="446838"/>
                    <a:pt x="1699846" y="436105"/>
                  </a:cubicBezTo>
                  <a:cubicBezTo>
                    <a:pt x="1717246" y="425369"/>
                    <a:pt x="1731149" y="410010"/>
                    <a:pt x="1741547" y="390021"/>
                  </a:cubicBezTo>
                  <a:lnTo>
                    <a:pt x="1741547" y="444237"/>
                  </a:lnTo>
                  <a:lnTo>
                    <a:pt x="1800226" y="444237"/>
                  </a:lnTo>
                  <a:lnTo>
                    <a:pt x="1800226" y="0"/>
                  </a:lnTo>
                  <a:lnTo>
                    <a:pt x="1741547" y="0"/>
                  </a:lnTo>
                  <a:close/>
                  <a:moveTo>
                    <a:pt x="1741547" y="305831"/>
                  </a:moveTo>
                  <a:cubicBezTo>
                    <a:pt x="1741547" y="334532"/>
                    <a:pt x="1733740" y="358240"/>
                    <a:pt x="1718151" y="376948"/>
                  </a:cubicBezTo>
                  <a:cubicBezTo>
                    <a:pt x="1702552" y="395661"/>
                    <a:pt x="1680011" y="405011"/>
                    <a:pt x="1650507" y="405011"/>
                  </a:cubicBezTo>
                  <a:cubicBezTo>
                    <a:pt x="1638197" y="405011"/>
                    <a:pt x="1626946" y="403155"/>
                    <a:pt x="1616764" y="399429"/>
                  </a:cubicBezTo>
                  <a:cubicBezTo>
                    <a:pt x="1606575" y="395711"/>
                    <a:pt x="1597656" y="390609"/>
                    <a:pt x="1590029" y="384122"/>
                  </a:cubicBezTo>
                  <a:cubicBezTo>
                    <a:pt x="1582376" y="377643"/>
                    <a:pt x="1576380" y="369721"/>
                    <a:pt x="1572042" y="360365"/>
                  </a:cubicBezTo>
                  <a:cubicBezTo>
                    <a:pt x="1567678" y="351013"/>
                    <a:pt x="1565511" y="340700"/>
                    <a:pt x="1565511" y="329431"/>
                  </a:cubicBezTo>
                  <a:lnTo>
                    <a:pt x="1565511" y="226105"/>
                  </a:lnTo>
                  <a:cubicBezTo>
                    <a:pt x="1565511" y="214841"/>
                    <a:pt x="1567678" y="204528"/>
                    <a:pt x="1572042" y="195171"/>
                  </a:cubicBezTo>
                  <a:cubicBezTo>
                    <a:pt x="1576380" y="185821"/>
                    <a:pt x="1582376" y="177848"/>
                    <a:pt x="1590029" y="171253"/>
                  </a:cubicBezTo>
                  <a:cubicBezTo>
                    <a:pt x="1597656" y="164664"/>
                    <a:pt x="1606624" y="159511"/>
                    <a:pt x="1616918" y="155786"/>
                  </a:cubicBezTo>
                  <a:cubicBezTo>
                    <a:pt x="1627212" y="152068"/>
                    <a:pt x="1638401" y="150205"/>
                    <a:pt x="1650507" y="150205"/>
                  </a:cubicBezTo>
                  <a:cubicBezTo>
                    <a:pt x="1680011" y="150205"/>
                    <a:pt x="1702552" y="159613"/>
                    <a:pt x="1718151" y="178428"/>
                  </a:cubicBezTo>
                  <a:cubicBezTo>
                    <a:pt x="1733740" y="197244"/>
                    <a:pt x="1741547" y="221002"/>
                    <a:pt x="1741547" y="249704"/>
                  </a:cubicBezTo>
                  <a:lnTo>
                    <a:pt x="1741547" y="305831"/>
                  </a:lnTo>
                  <a:close/>
                  <a:moveTo>
                    <a:pt x="655671" y="111298"/>
                  </a:moveTo>
                  <a:lnTo>
                    <a:pt x="566377" y="371844"/>
                  </a:lnTo>
                  <a:lnTo>
                    <a:pt x="563506" y="371844"/>
                  </a:lnTo>
                  <a:lnTo>
                    <a:pt x="476764" y="111298"/>
                  </a:lnTo>
                  <a:lnTo>
                    <a:pt x="413301" y="111298"/>
                  </a:lnTo>
                  <a:lnTo>
                    <a:pt x="537038" y="444237"/>
                  </a:lnTo>
                  <a:lnTo>
                    <a:pt x="515990" y="504829"/>
                  </a:lnTo>
                  <a:lnTo>
                    <a:pt x="439453" y="504829"/>
                  </a:lnTo>
                  <a:lnTo>
                    <a:pt x="439453" y="555217"/>
                  </a:lnTo>
                  <a:lnTo>
                    <a:pt x="553301" y="555217"/>
                  </a:lnTo>
                  <a:lnTo>
                    <a:pt x="716583" y="111298"/>
                  </a:lnTo>
                  <a:lnTo>
                    <a:pt x="655671" y="111298"/>
                  </a:lnTo>
                  <a:close/>
                  <a:moveTo>
                    <a:pt x="333898" y="444242"/>
                  </a:moveTo>
                  <a:lnTo>
                    <a:pt x="333898" y="0"/>
                  </a:lnTo>
                  <a:lnTo>
                    <a:pt x="271710" y="0"/>
                  </a:lnTo>
                  <a:lnTo>
                    <a:pt x="271710" y="188157"/>
                  </a:lnTo>
                  <a:lnTo>
                    <a:pt x="62188" y="188157"/>
                  </a:lnTo>
                  <a:lnTo>
                    <a:pt x="62188" y="0"/>
                  </a:lnTo>
                  <a:lnTo>
                    <a:pt x="0" y="0"/>
                  </a:lnTo>
                  <a:lnTo>
                    <a:pt x="0" y="444242"/>
                  </a:lnTo>
                  <a:lnTo>
                    <a:pt x="62188" y="444242"/>
                  </a:lnTo>
                  <a:lnTo>
                    <a:pt x="62188" y="243648"/>
                  </a:lnTo>
                  <a:lnTo>
                    <a:pt x="271710" y="243648"/>
                  </a:lnTo>
                  <a:lnTo>
                    <a:pt x="271710" y="444242"/>
                  </a:lnTo>
                  <a:lnTo>
                    <a:pt x="333898" y="444242"/>
                  </a:lnTo>
                  <a:close/>
                  <a:moveTo>
                    <a:pt x="1289656" y="150205"/>
                  </a:moveTo>
                  <a:cubicBezTo>
                    <a:pt x="1314951" y="150205"/>
                    <a:pt x="1332276" y="157170"/>
                    <a:pt x="1341639" y="171093"/>
                  </a:cubicBezTo>
                  <a:cubicBezTo>
                    <a:pt x="1350989" y="185023"/>
                    <a:pt x="1355669" y="204209"/>
                    <a:pt x="1355669" y="228656"/>
                  </a:cubicBezTo>
                  <a:lnTo>
                    <a:pt x="1355669" y="444237"/>
                  </a:lnTo>
                  <a:lnTo>
                    <a:pt x="1414348" y="444237"/>
                  </a:lnTo>
                  <a:lnTo>
                    <a:pt x="1414348" y="222278"/>
                  </a:lnTo>
                  <a:cubicBezTo>
                    <a:pt x="1414348" y="200809"/>
                    <a:pt x="1411694" y="182574"/>
                    <a:pt x="1406389" y="167586"/>
                  </a:cubicBezTo>
                  <a:cubicBezTo>
                    <a:pt x="1401094" y="152597"/>
                    <a:pt x="1393684" y="140319"/>
                    <a:pt x="1384143" y="130752"/>
                  </a:cubicBezTo>
                  <a:cubicBezTo>
                    <a:pt x="1374600" y="121185"/>
                    <a:pt x="1363260" y="114226"/>
                    <a:pt x="1350121" y="109864"/>
                  </a:cubicBezTo>
                  <a:cubicBezTo>
                    <a:pt x="1336969" y="105507"/>
                    <a:pt x="1322351" y="103326"/>
                    <a:pt x="1306239" y="103326"/>
                  </a:cubicBezTo>
                  <a:cubicBezTo>
                    <a:pt x="1280944" y="103326"/>
                    <a:pt x="1260317" y="108907"/>
                    <a:pt x="1244373" y="120068"/>
                  </a:cubicBezTo>
                  <a:cubicBezTo>
                    <a:pt x="1228426" y="131230"/>
                    <a:pt x="1215889" y="146595"/>
                    <a:pt x="1206742" y="166150"/>
                  </a:cubicBezTo>
                  <a:lnTo>
                    <a:pt x="1206742" y="111298"/>
                  </a:lnTo>
                  <a:lnTo>
                    <a:pt x="1148064" y="111298"/>
                  </a:lnTo>
                  <a:lnTo>
                    <a:pt x="1148064" y="444237"/>
                  </a:lnTo>
                  <a:lnTo>
                    <a:pt x="1206742" y="444237"/>
                  </a:lnTo>
                  <a:lnTo>
                    <a:pt x="1206742" y="249704"/>
                  </a:lnTo>
                  <a:cubicBezTo>
                    <a:pt x="1206742" y="235251"/>
                    <a:pt x="1208821" y="221908"/>
                    <a:pt x="1212955" y="209681"/>
                  </a:cubicBezTo>
                  <a:cubicBezTo>
                    <a:pt x="1217112" y="197461"/>
                    <a:pt x="1222904" y="186880"/>
                    <a:pt x="1230340" y="177950"/>
                  </a:cubicBezTo>
                  <a:cubicBezTo>
                    <a:pt x="1237776" y="169021"/>
                    <a:pt x="1246504" y="162164"/>
                    <a:pt x="1256489" y="157381"/>
                  </a:cubicBezTo>
                  <a:cubicBezTo>
                    <a:pt x="1266480" y="152597"/>
                    <a:pt x="1277537" y="150205"/>
                    <a:pt x="1289656" y="150205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2F1929E6-D17E-4AAA-9764-BBB7CE075FA4}"/>
                </a:ext>
              </a:extLst>
            </p:cNvPr>
            <p:cNvSpPr/>
            <p:nvPr/>
          </p:nvSpPr>
          <p:spPr>
            <a:xfrm>
              <a:off x="10445010" y="5863987"/>
              <a:ext cx="109817" cy="177799"/>
            </a:xfrm>
            <a:custGeom>
              <a:avLst/>
              <a:gdLst>
                <a:gd name="connsiteX0" fmla="*/ 0 w 109816"/>
                <a:gd name="connsiteY0" fmla="*/ 175197 h 177798"/>
                <a:gd name="connsiteX1" fmla="*/ 0 w 109816"/>
                <a:gd name="connsiteY1" fmla="*/ 0 h 177798"/>
                <a:gd name="connsiteX2" fmla="*/ 16211 w 109816"/>
                <a:gd name="connsiteY2" fmla="*/ 0 h 177798"/>
                <a:gd name="connsiteX3" fmla="*/ 16211 w 109816"/>
                <a:gd name="connsiteY3" fmla="*/ 66534 h 177798"/>
                <a:gd name="connsiteX4" fmla="*/ 59301 w 109816"/>
                <a:gd name="connsiteY4" fmla="*/ 40750 h 177798"/>
                <a:gd name="connsiteX5" fmla="*/ 81709 w 109816"/>
                <a:gd name="connsiteY5" fmla="*/ 45780 h 177798"/>
                <a:gd name="connsiteX6" fmla="*/ 98260 w 109816"/>
                <a:gd name="connsiteY6" fmla="*/ 59931 h 177798"/>
                <a:gd name="connsiteX7" fmla="*/ 108352 w 109816"/>
                <a:gd name="connsiteY7" fmla="*/ 81688 h 177798"/>
                <a:gd name="connsiteX8" fmla="*/ 111673 w 109816"/>
                <a:gd name="connsiteY8" fmla="*/ 109546 h 177798"/>
                <a:gd name="connsiteX9" fmla="*/ 108352 w 109816"/>
                <a:gd name="connsiteY9" fmla="*/ 137468 h 177798"/>
                <a:gd name="connsiteX10" fmla="*/ 98391 w 109816"/>
                <a:gd name="connsiteY10" fmla="*/ 159225 h 177798"/>
                <a:gd name="connsiteX11" fmla="*/ 82023 w 109816"/>
                <a:gd name="connsiteY11" fmla="*/ 173310 h 177798"/>
                <a:gd name="connsiteX12" fmla="*/ 59301 w 109816"/>
                <a:gd name="connsiteY12" fmla="*/ 178342 h 177798"/>
                <a:gd name="connsiteX13" fmla="*/ 34043 w 109816"/>
                <a:gd name="connsiteY13" fmla="*/ 171864 h 177798"/>
                <a:gd name="connsiteX14" fmla="*/ 16211 w 109816"/>
                <a:gd name="connsiteY14" fmla="*/ 152558 h 177798"/>
                <a:gd name="connsiteX15" fmla="*/ 16211 w 109816"/>
                <a:gd name="connsiteY15" fmla="*/ 175197 h 177798"/>
                <a:gd name="connsiteX16" fmla="*/ 0 w 109816"/>
                <a:gd name="connsiteY16" fmla="*/ 175197 h 177798"/>
                <a:gd name="connsiteX17" fmla="*/ 16211 w 109816"/>
                <a:gd name="connsiteY17" fmla="*/ 120362 h 177798"/>
                <a:gd name="connsiteX18" fmla="*/ 18930 w 109816"/>
                <a:gd name="connsiteY18" fmla="*/ 137593 h 177798"/>
                <a:gd name="connsiteX19" fmla="*/ 26931 w 109816"/>
                <a:gd name="connsiteY19" fmla="*/ 151363 h 177798"/>
                <a:gd name="connsiteX20" fmla="*/ 39586 w 109816"/>
                <a:gd name="connsiteY20" fmla="*/ 160420 h 177798"/>
                <a:gd name="connsiteX21" fmla="*/ 56268 w 109816"/>
                <a:gd name="connsiteY21" fmla="*/ 163627 h 177798"/>
                <a:gd name="connsiteX22" fmla="*/ 71904 w 109816"/>
                <a:gd name="connsiteY22" fmla="*/ 160923 h 177798"/>
                <a:gd name="connsiteX23" fmla="*/ 83618 w 109816"/>
                <a:gd name="connsiteY23" fmla="*/ 153564 h 177798"/>
                <a:gd name="connsiteX24" fmla="*/ 91122 w 109816"/>
                <a:gd name="connsiteY24" fmla="*/ 142748 h 177798"/>
                <a:gd name="connsiteX25" fmla="*/ 93684 w 109816"/>
                <a:gd name="connsiteY25" fmla="*/ 129291 h 177798"/>
                <a:gd name="connsiteX26" fmla="*/ 93684 w 109816"/>
                <a:gd name="connsiteY26" fmla="*/ 89675 h 177798"/>
                <a:gd name="connsiteX27" fmla="*/ 91122 w 109816"/>
                <a:gd name="connsiteY27" fmla="*/ 76280 h 177798"/>
                <a:gd name="connsiteX28" fmla="*/ 83618 w 109816"/>
                <a:gd name="connsiteY28" fmla="*/ 65464 h 177798"/>
                <a:gd name="connsiteX29" fmla="*/ 71825 w 109816"/>
                <a:gd name="connsiteY29" fmla="*/ 58169 h 177798"/>
                <a:gd name="connsiteX30" fmla="*/ 56268 w 109816"/>
                <a:gd name="connsiteY30" fmla="*/ 55465 h 177798"/>
                <a:gd name="connsiteX31" fmla="*/ 39586 w 109816"/>
                <a:gd name="connsiteY31" fmla="*/ 58672 h 177798"/>
                <a:gd name="connsiteX32" fmla="*/ 26931 w 109816"/>
                <a:gd name="connsiteY32" fmla="*/ 67665 h 177798"/>
                <a:gd name="connsiteX33" fmla="*/ 18930 w 109816"/>
                <a:gd name="connsiteY33" fmla="*/ 81436 h 177798"/>
                <a:gd name="connsiteX34" fmla="*/ 16211 w 109816"/>
                <a:gd name="connsiteY34" fmla="*/ 98730 h 177798"/>
                <a:gd name="connsiteX35" fmla="*/ 16211 w 109816"/>
                <a:gd name="connsiteY35" fmla="*/ 120363 h 17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9816" h="177798">
                  <a:moveTo>
                    <a:pt x="0" y="175197"/>
                  </a:moveTo>
                  <a:lnTo>
                    <a:pt x="0" y="0"/>
                  </a:lnTo>
                  <a:lnTo>
                    <a:pt x="16211" y="0"/>
                  </a:lnTo>
                  <a:lnTo>
                    <a:pt x="16211" y="66534"/>
                  </a:lnTo>
                  <a:cubicBezTo>
                    <a:pt x="24787" y="49345"/>
                    <a:pt x="39142" y="40750"/>
                    <a:pt x="59301" y="40750"/>
                  </a:cubicBezTo>
                  <a:cubicBezTo>
                    <a:pt x="67694" y="40750"/>
                    <a:pt x="75172" y="42427"/>
                    <a:pt x="81709" y="45780"/>
                  </a:cubicBezTo>
                  <a:cubicBezTo>
                    <a:pt x="88272" y="49135"/>
                    <a:pt x="93789" y="53851"/>
                    <a:pt x="98260" y="59931"/>
                  </a:cubicBezTo>
                  <a:cubicBezTo>
                    <a:pt x="102757" y="66011"/>
                    <a:pt x="106104" y="73262"/>
                    <a:pt x="108352" y="81688"/>
                  </a:cubicBezTo>
                  <a:cubicBezTo>
                    <a:pt x="110575" y="90115"/>
                    <a:pt x="111673" y="99401"/>
                    <a:pt x="111673" y="109546"/>
                  </a:cubicBezTo>
                  <a:cubicBezTo>
                    <a:pt x="111673" y="119691"/>
                    <a:pt x="110575" y="128998"/>
                    <a:pt x="108352" y="137468"/>
                  </a:cubicBezTo>
                  <a:cubicBezTo>
                    <a:pt x="106104" y="145937"/>
                    <a:pt x="102809" y="153189"/>
                    <a:pt x="98391" y="159225"/>
                  </a:cubicBezTo>
                  <a:cubicBezTo>
                    <a:pt x="93998" y="165261"/>
                    <a:pt x="88533" y="169957"/>
                    <a:pt x="82023" y="173310"/>
                  </a:cubicBezTo>
                  <a:cubicBezTo>
                    <a:pt x="75512" y="176662"/>
                    <a:pt x="67956" y="178342"/>
                    <a:pt x="59301" y="178342"/>
                  </a:cubicBezTo>
                  <a:cubicBezTo>
                    <a:pt x="49993" y="178342"/>
                    <a:pt x="41573" y="176182"/>
                    <a:pt x="34043" y="171864"/>
                  </a:cubicBezTo>
                  <a:cubicBezTo>
                    <a:pt x="26539" y="167547"/>
                    <a:pt x="20578" y="161112"/>
                    <a:pt x="16211" y="152558"/>
                  </a:cubicBezTo>
                  <a:lnTo>
                    <a:pt x="16211" y="175197"/>
                  </a:lnTo>
                  <a:lnTo>
                    <a:pt x="0" y="175197"/>
                  </a:lnTo>
                  <a:close/>
                  <a:moveTo>
                    <a:pt x="16211" y="120362"/>
                  </a:moveTo>
                  <a:cubicBezTo>
                    <a:pt x="16211" y="126567"/>
                    <a:pt x="17126" y="132310"/>
                    <a:pt x="18930" y="137593"/>
                  </a:cubicBezTo>
                  <a:cubicBezTo>
                    <a:pt x="20734" y="142875"/>
                    <a:pt x="23401" y="147464"/>
                    <a:pt x="26931" y="151363"/>
                  </a:cubicBezTo>
                  <a:cubicBezTo>
                    <a:pt x="30461" y="155262"/>
                    <a:pt x="34671" y="158280"/>
                    <a:pt x="39586" y="160420"/>
                  </a:cubicBezTo>
                  <a:cubicBezTo>
                    <a:pt x="44502" y="162557"/>
                    <a:pt x="50071" y="163627"/>
                    <a:pt x="56268" y="163627"/>
                  </a:cubicBezTo>
                  <a:cubicBezTo>
                    <a:pt x="62151" y="163627"/>
                    <a:pt x="67354" y="162726"/>
                    <a:pt x="71904" y="160923"/>
                  </a:cubicBezTo>
                  <a:cubicBezTo>
                    <a:pt x="76427" y="159120"/>
                    <a:pt x="80349" y="156669"/>
                    <a:pt x="83618" y="153564"/>
                  </a:cubicBezTo>
                  <a:cubicBezTo>
                    <a:pt x="86886" y="150464"/>
                    <a:pt x="89396" y="146859"/>
                    <a:pt x="91122" y="142748"/>
                  </a:cubicBezTo>
                  <a:cubicBezTo>
                    <a:pt x="92821" y="138642"/>
                    <a:pt x="93684" y="134156"/>
                    <a:pt x="93684" y="129291"/>
                  </a:cubicBezTo>
                  <a:lnTo>
                    <a:pt x="93684" y="89675"/>
                  </a:lnTo>
                  <a:cubicBezTo>
                    <a:pt x="93684" y="84895"/>
                    <a:pt x="92821" y="80430"/>
                    <a:pt x="91122" y="76280"/>
                  </a:cubicBezTo>
                  <a:cubicBezTo>
                    <a:pt x="89396" y="72128"/>
                    <a:pt x="86886" y="68526"/>
                    <a:pt x="83618" y="65464"/>
                  </a:cubicBezTo>
                  <a:cubicBezTo>
                    <a:pt x="80349" y="62405"/>
                    <a:pt x="76427" y="59974"/>
                    <a:pt x="71825" y="58169"/>
                  </a:cubicBezTo>
                  <a:cubicBezTo>
                    <a:pt x="67250" y="56366"/>
                    <a:pt x="62073" y="55465"/>
                    <a:pt x="56268" y="55465"/>
                  </a:cubicBezTo>
                  <a:cubicBezTo>
                    <a:pt x="50071" y="55465"/>
                    <a:pt x="44502" y="56535"/>
                    <a:pt x="39586" y="58672"/>
                  </a:cubicBezTo>
                  <a:cubicBezTo>
                    <a:pt x="34671" y="60809"/>
                    <a:pt x="30461" y="63810"/>
                    <a:pt x="26931" y="67665"/>
                  </a:cubicBezTo>
                  <a:cubicBezTo>
                    <a:pt x="23401" y="71524"/>
                    <a:pt x="20734" y="76112"/>
                    <a:pt x="18930" y="81436"/>
                  </a:cubicBezTo>
                  <a:cubicBezTo>
                    <a:pt x="17126" y="86762"/>
                    <a:pt x="16211" y="92525"/>
                    <a:pt x="16211" y="98730"/>
                  </a:cubicBezTo>
                  <a:lnTo>
                    <a:pt x="16211" y="120363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0A0BEA33-9447-47E8-8FD0-806B63488BFC}"/>
                </a:ext>
              </a:extLst>
            </p:cNvPr>
            <p:cNvSpPr/>
            <p:nvPr/>
          </p:nvSpPr>
          <p:spPr>
            <a:xfrm>
              <a:off x="10581837" y="5907883"/>
              <a:ext cx="112431" cy="172569"/>
            </a:xfrm>
            <a:custGeom>
              <a:avLst/>
              <a:gdLst>
                <a:gd name="connsiteX0" fmla="*/ 0 w 112431"/>
                <a:gd name="connsiteY0" fmla="*/ 0 h 172569"/>
                <a:gd name="connsiteX1" fmla="*/ 19244 w 112431"/>
                <a:gd name="connsiteY1" fmla="*/ 0 h 172569"/>
                <a:gd name="connsiteX2" fmla="*/ 56608 w 112431"/>
                <a:gd name="connsiteY2" fmla="*/ 106776 h 172569"/>
                <a:gd name="connsiteX3" fmla="*/ 57602 w 112431"/>
                <a:gd name="connsiteY3" fmla="*/ 106776 h 172569"/>
                <a:gd name="connsiteX4" fmla="*/ 95462 w 112431"/>
                <a:gd name="connsiteY4" fmla="*/ 0 h 172569"/>
                <a:gd name="connsiteX5" fmla="*/ 114079 w 112431"/>
                <a:gd name="connsiteY5" fmla="*/ 0 h 172569"/>
                <a:gd name="connsiteX6" fmla="*/ 49679 w 112431"/>
                <a:gd name="connsiteY6" fmla="*/ 175069 h 172569"/>
                <a:gd name="connsiteX7" fmla="*/ 10328 w 112431"/>
                <a:gd name="connsiteY7" fmla="*/ 175069 h 172569"/>
                <a:gd name="connsiteX8" fmla="*/ 10328 w 112431"/>
                <a:gd name="connsiteY8" fmla="*/ 160354 h 172569"/>
                <a:gd name="connsiteX9" fmla="*/ 38122 w 112431"/>
                <a:gd name="connsiteY9" fmla="*/ 160354 h 172569"/>
                <a:gd name="connsiteX10" fmla="*/ 48685 w 112431"/>
                <a:gd name="connsiteY10" fmla="*/ 131301 h 172569"/>
                <a:gd name="connsiteX11" fmla="*/ 0 w 112431"/>
                <a:gd name="connsiteY11" fmla="*/ 0 h 17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431" h="172569">
                  <a:moveTo>
                    <a:pt x="0" y="0"/>
                  </a:moveTo>
                  <a:lnTo>
                    <a:pt x="19244" y="0"/>
                  </a:lnTo>
                  <a:lnTo>
                    <a:pt x="56608" y="106776"/>
                  </a:lnTo>
                  <a:lnTo>
                    <a:pt x="57602" y="106776"/>
                  </a:lnTo>
                  <a:lnTo>
                    <a:pt x="95462" y="0"/>
                  </a:lnTo>
                  <a:lnTo>
                    <a:pt x="114079" y="0"/>
                  </a:lnTo>
                  <a:lnTo>
                    <a:pt x="49679" y="175069"/>
                  </a:lnTo>
                  <a:lnTo>
                    <a:pt x="10328" y="175069"/>
                  </a:lnTo>
                  <a:lnTo>
                    <a:pt x="10328" y="160354"/>
                  </a:lnTo>
                  <a:lnTo>
                    <a:pt x="38122" y="160354"/>
                  </a:lnTo>
                  <a:lnTo>
                    <a:pt x="48685" y="131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528A803F-6D88-47F8-AE03-635C2BF4BB08}"/>
                </a:ext>
              </a:extLst>
            </p:cNvPr>
            <p:cNvSpPr/>
            <p:nvPr/>
          </p:nvSpPr>
          <p:spPr>
            <a:xfrm>
              <a:off x="10436330" y="6128990"/>
              <a:ext cx="143808" cy="180413"/>
            </a:xfrm>
            <a:custGeom>
              <a:avLst/>
              <a:gdLst>
                <a:gd name="connsiteX0" fmla="*/ 0 w 143807"/>
                <a:gd name="connsiteY0" fmla="*/ 91935 h 180413"/>
                <a:gd name="connsiteX1" fmla="*/ 4602 w 143807"/>
                <a:gd name="connsiteY1" fmla="*/ 54080 h 180413"/>
                <a:gd name="connsiteX2" fmla="*/ 18617 w 143807"/>
                <a:gd name="connsiteY2" fmla="*/ 25088 h 180413"/>
                <a:gd name="connsiteX3" fmla="*/ 42436 w 143807"/>
                <a:gd name="connsiteY3" fmla="*/ 6539 h 180413"/>
                <a:gd name="connsiteX4" fmla="*/ 76453 w 143807"/>
                <a:gd name="connsiteY4" fmla="*/ 0 h 180413"/>
                <a:gd name="connsiteX5" fmla="*/ 102130 w 143807"/>
                <a:gd name="connsiteY5" fmla="*/ 3833 h 180413"/>
                <a:gd name="connsiteX6" fmla="*/ 122446 w 143807"/>
                <a:gd name="connsiteY6" fmla="*/ 15029 h 180413"/>
                <a:gd name="connsiteX7" fmla="*/ 136330 w 143807"/>
                <a:gd name="connsiteY7" fmla="*/ 32822 h 180413"/>
                <a:gd name="connsiteX8" fmla="*/ 142370 w 143807"/>
                <a:gd name="connsiteY8" fmla="*/ 56093 h 180413"/>
                <a:gd name="connsiteX9" fmla="*/ 108902 w 143807"/>
                <a:gd name="connsiteY9" fmla="*/ 56093 h 180413"/>
                <a:gd name="connsiteX10" fmla="*/ 74074 w 143807"/>
                <a:gd name="connsiteY10" fmla="*/ 28296 h 180413"/>
                <a:gd name="connsiteX11" fmla="*/ 46542 w 143807"/>
                <a:gd name="connsiteY11" fmla="*/ 38106 h 180413"/>
                <a:gd name="connsiteX12" fmla="*/ 35978 w 143807"/>
                <a:gd name="connsiteY12" fmla="*/ 64392 h 180413"/>
                <a:gd name="connsiteX13" fmla="*/ 35978 w 143807"/>
                <a:gd name="connsiteY13" fmla="*/ 117969 h 180413"/>
                <a:gd name="connsiteX14" fmla="*/ 38933 w 143807"/>
                <a:gd name="connsiteY14" fmla="*/ 132622 h 180413"/>
                <a:gd name="connsiteX15" fmla="*/ 47038 w 143807"/>
                <a:gd name="connsiteY15" fmla="*/ 144192 h 180413"/>
                <a:gd name="connsiteX16" fmla="*/ 59170 w 143807"/>
                <a:gd name="connsiteY16" fmla="*/ 151738 h 180413"/>
                <a:gd name="connsiteX17" fmla="*/ 74466 w 143807"/>
                <a:gd name="connsiteY17" fmla="*/ 154442 h 180413"/>
                <a:gd name="connsiteX18" fmla="*/ 101554 w 143807"/>
                <a:gd name="connsiteY18" fmla="*/ 145954 h 180413"/>
                <a:gd name="connsiteX19" fmla="*/ 111673 w 143807"/>
                <a:gd name="connsiteY19" fmla="*/ 119227 h 180413"/>
                <a:gd name="connsiteX20" fmla="*/ 111673 w 143807"/>
                <a:gd name="connsiteY20" fmla="*/ 111681 h 180413"/>
                <a:gd name="connsiteX21" fmla="*/ 75721 w 143807"/>
                <a:gd name="connsiteY21" fmla="*/ 111681 h 180413"/>
                <a:gd name="connsiteX22" fmla="*/ 75721 w 143807"/>
                <a:gd name="connsiteY22" fmla="*/ 83382 h 180413"/>
                <a:gd name="connsiteX23" fmla="*/ 145272 w 143807"/>
                <a:gd name="connsiteY23" fmla="*/ 83382 h 180413"/>
                <a:gd name="connsiteX24" fmla="*/ 145272 w 143807"/>
                <a:gd name="connsiteY24" fmla="*/ 178967 h 180413"/>
                <a:gd name="connsiteX25" fmla="*/ 114079 w 143807"/>
                <a:gd name="connsiteY25" fmla="*/ 178967 h 180413"/>
                <a:gd name="connsiteX26" fmla="*/ 113320 w 143807"/>
                <a:gd name="connsiteY26" fmla="*/ 162994 h 180413"/>
                <a:gd name="connsiteX27" fmla="*/ 71302 w 143807"/>
                <a:gd name="connsiteY27" fmla="*/ 182866 h 180413"/>
                <a:gd name="connsiteX28" fmla="*/ 40188 w 143807"/>
                <a:gd name="connsiteY28" fmla="*/ 176013 h 180413"/>
                <a:gd name="connsiteX29" fmla="*/ 17858 w 143807"/>
                <a:gd name="connsiteY29" fmla="*/ 157085 h 180413"/>
                <a:gd name="connsiteX30" fmla="*/ 4471 w 143807"/>
                <a:gd name="connsiteY30" fmla="*/ 128344 h 180413"/>
                <a:gd name="connsiteX31" fmla="*/ 0 w 143807"/>
                <a:gd name="connsiteY31" fmla="*/ 91935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3807" h="180413">
                  <a:moveTo>
                    <a:pt x="0" y="91935"/>
                  </a:moveTo>
                  <a:cubicBezTo>
                    <a:pt x="0" y="78017"/>
                    <a:pt x="1517" y="65398"/>
                    <a:pt x="4602" y="54080"/>
                  </a:cubicBezTo>
                  <a:cubicBezTo>
                    <a:pt x="7661" y="42761"/>
                    <a:pt x="12315" y="33097"/>
                    <a:pt x="18617" y="25088"/>
                  </a:cubicBezTo>
                  <a:cubicBezTo>
                    <a:pt x="24892" y="17084"/>
                    <a:pt x="32841" y="10901"/>
                    <a:pt x="42436" y="6539"/>
                  </a:cubicBezTo>
                  <a:cubicBezTo>
                    <a:pt x="52032" y="2181"/>
                    <a:pt x="63380" y="0"/>
                    <a:pt x="76453" y="0"/>
                  </a:cubicBezTo>
                  <a:cubicBezTo>
                    <a:pt x="85762" y="0"/>
                    <a:pt x="94312" y="1279"/>
                    <a:pt x="102130" y="3833"/>
                  </a:cubicBezTo>
                  <a:cubicBezTo>
                    <a:pt x="109921" y="6393"/>
                    <a:pt x="116693" y="10124"/>
                    <a:pt x="122446" y="15029"/>
                  </a:cubicBezTo>
                  <a:cubicBezTo>
                    <a:pt x="128172" y="19934"/>
                    <a:pt x="132800" y="25864"/>
                    <a:pt x="136330" y="32822"/>
                  </a:cubicBezTo>
                  <a:cubicBezTo>
                    <a:pt x="139859" y="39782"/>
                    <a:pt x="141873" y="47538"/>
                    <a:pt x="142370" y="56093"/>
                  </a:cubicBezTo>
                  <a:lnTo>
                    <a:pt x="108902" y="56093"/>
                  </a:lnTo>
                  <a:cubicBezTo>
                    <a:pt x="106993" y="37563"/>
                    <a:pt x="95384" y="28296"/>
                    <a:pt x="74074" y="28296"/>
                  </a:cubicBezTo>
                  <a:cubicBezTo>
                    <a:pt x="62752" y="28296"/>
                    <a:pt x="53575" y="31567"/>
                    <a:pt x="46542" y="38106"/>
                  </a:cubicBezTo>
                  <a:cubicBezTo>
                    <a:pt x="39482" y="44646"/>
                    <a:pt x="35978" y="53408"/>
                    <a:pt x="35978" y="64392"/>
                  </a:cubicBezTo>
                  <a:lnTo>
                    <a:pt x="35978" y="117969"/>
                  </a:lnTo>
                  <a:cubicBezTo>
                    <a:pt x="35978" y="123251"/>
                    <a:pt x="36946" y="128135"/>
                    <a:pt x="38933" y="132622"/>
                  </a:cubicBezTo>
                  <a:cubicBezTo>
                    <a:pt x="40894" y="137109"/>
                    <a:pt x="43587" y="140965"/>
                    <a:pt x="47038" y="144192"/>
                  </a:cubicBezTo>
                  <a:cubicBezTo>
                    <a:pt x="50464" y="147421"/>
                    <a:pt x="54516" y="149936"/>
                    <a:pt x="59170" y="151738"/>
                  </a:cubicBezTo>
                  <a:cubicBezTo>
                    <a:pt x="63825" y="153542"/>
                    <a:pt x="68923" y="154442"/>
                    <a:pt x="74466" y="154442"/>
                  </a:cubicBezTo>
                  <a:cubicBezTo>
                    <a:pt x="85762" y="154442"/>
                    <a:pt x="94808" y="151612"/>
                    <a:pt x="101554" y="145954"/>
                  </a:cubicBezTo>
                  <a:cubicBezTo>
                    <a:pt x="108300" y="140293"/>
                    <a:pt x="111673" y="131388"/>
                    <a:pt x="111673" y="119227"/>
                  </a:cubicBezTo>
                  <a:lnTo>
                    <a:pt x="111673" y="111681"/>
                  </a:lnTo>
                  <a:lnTo>
                    <a:pt x="75721" y="111681"/>
                  </a:lnTo>
                  <a:lnTo>
                    <a:pt x="75721" y="83382"/>
                  </a:lnTo>
                  <a:lnTo>
                    <a:pt x="145272" y="83382"/>
                  </a:lnTo>
                  <a:lnTo>
                    <a:pt x="145272" y="178967"/>
                  </a:lnTo>
                  <a:lnTo>
                    <a:pt x="114079" y="178967"/>
                  </a:lnTo>
                  <a:lnTo>
                    <a:pt x="113320" y="162994"/>
                  </a:lnTo>
                  <a:cubicBezTo>
                    <a:pt x="104352" y="176245"/>
                    <a:pt x="90337" y="182866"/>
                    <a:pt x="71302" y="182866"/>
                  </a:cubicBezTo>
                  <a:cubicBezTo>
                    <a:pt x="59484" y="182866"/>
                    <a:pt x="49104" y="180581"/>
                    <a:pt x="40188" y="176013"/>
                  </a:cubicBezTo>
                  <a:cubicBezTo>
                    <a:pt x="31246" y="171442"/>
                    <a:pt x="23820" y="165133"/>
                    <a:pt x="17858" y="157085"/>
                  </a:cubicBezTo>
                  <a:cubicBezTo>
                    <a:pt x="11897" y="149032"/>
                    <a:pt x="7452" y="139454"/>
                    <a:pt x="4471" y="128344"/>
                  </a:cubicBezTo>
                  <a:cubicBezTo>
                    <a:pt x="1491" y="117235"/>
                    <a:pt x="0" y="105100"/>
                    <a:pt x="0" y="91935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2CEE65E3-1328-4644-85B2-47EE3ADE3A61}"/>
                </a:ext>
              </a:extLst>
            </p:cNvPr>
            <p:cNvSpPr/>
            <p:nvPr/>
          </p:nvSpPr>
          <p:spPr>
            <a:xfrm>
              <a:off x="10612402" y="6128990"/>
              <a:ext cx="154266" cy="180413"/>
            </a:xfrm>
            <a:custGeom>
              <a:avLst/>
              <a:gdLst>
                <a:gd name="connsiteX0" fmla="*/ 0 w 154266"/>
                <a:gd name="connsiteY0" fmla="*/ 91430 h 180413"/>
                <a:gd name="connsiteX1" fmla="*/ 20316 w 154266"/>
                <a:gd name="connsiteY1" fmla="*/ 23203 h 180413"/>
                <a:gd name="connsiteX2" fmla="*/ 77970 w 154266"/>
                <a:gd name="connsiteY2" fmla="*/ 0 h 180413"/>
                <a:gd name="connsiteX3" fmla="*/ 135624 w 154266"/>
                <a:gd name="connsiteY3" fmla="*/ 23203 h 180413"/>
                <a:gd name="connsiteX4" fmla="*/ 155966 w 154266"/>
                <a:gd name="connsiteY4" fmla="*/ 91430 h 180413"/>
                <a:gd name="connsiteX5" fmla="*/ 135624 w 154266"/>
                <a:gd name="connsiteY5" fmla="*/ 159663 h 180413"/>
                <a:gd name="connsiteX6" fmla="*/ 77970 w 154266"/>
                <a:gd name="connsiteY6" fmla="*/ 182866 h 180413"/>
                <a:gd name="connsiteX7" fmla="*/ 20316 w 154266"/>
                <a:gd name="connsiteY7" fmla="*/ 159663 h 180413"/>
                <a:gd name="connsiteX8" fmla="*/ 0 w 154266"/>
                <a:gd name="connsiteY8" fmla="*/ 91430 h 180413"/>
                <a:gd name="connsiteX9" fmla="*/ 35978 w 154266"/>
                <a:gd name="connsiteY9" fmla="*/ 118471 h 180413"/>
                <a:gd name="connsiteX10" fmla="*/ 39377 w 154266"/>
                <a:gd name="connsiteY10" fmla="*/ 133942 h 180413"/>
                <a:gd name="connsiteX11" fmla="*/ 48424 w 154266"/>
                <a:gd name="connsiteY11" fmla="*/ 145261 h 180413"/>
                <a:gd name="connsiteX12" fmla="*/ 61628 w 154266"/>
                <a:gd name="connsiteY12" fmla="*/ 152180 h 180413"/>
                <a:gd name="connsiteX13" fmla="*/ 77970 w 154266"/>
                <a:gd name="connsiteY13" fmla="*/ 154442 h 180413"/>
                <a:gd name="connsiteX14" fmla="*/ 94390 w 154266"/>
                <a:gd name="connsiteY14" fmla="*/ 152180 h 180413"/>
                <a:gd name="connsiteX15" fmla="*/ 107673 w 154266"/>
                <a:gd name="connsiteY15" fmla="*/ 145261 h 180413"/>
                <a:gd name="connsiteX16" fmla="*/ 116641 w 154266"/>
                <a:gd name="connsiteY16" fmla="*/ 133880 h 180413"/>
                <a:gd name="connsiteX17" fmla="*/ 119988 w 154266"/>
                <a:gd name="connsiteY17" fmla="*/ 118471 h 180413"/>
                <a:gd name="connsiteX18" fmla="*/ 119988 w 154266"/>
                <a:gd name="connsiteY18" fmla="*/ 64392 h 180413"/>
                <a:gd name="connsiteX19" fmla="*/ 116641 w 154266"/>
                <a:gd name="connsiteY19" fmla="*/ 48921 h 180413"/>
                <a:gd name="connsiteX20" fmla="*/ 107673 w 154266"/>
                <a:gd name="connsiteY20" fmla="*/ 37602 h 180413"/>
                <a:gd name="connsiteX21" fmla="*/ 94390 w 154266"/>
                <a:gd name="connsiteY21" fmla="*/ 30621 h 180413"/>
                <a:gd name="connsiteX22" fmla="*/ 77970 w 154266"/>
                <a:gd name="connsiteY22" fmla="*/ 28296 h 180413"/>
                <a:gd name="connsiteX23" fmla="*/ 61628 w 154266"/>
                <a:gd name="connsiteY23" fmla="*/ 30621 h 180413"/>
                <a:gd name="connsiteX24" fmla="*/ 48424 w 154266"/>
                <a:gd name="connsiteY24" fmla="*/ 37602 h 180413"/>
                <a:gd name="connsiteX25" fmla="*/ 39377 w 154266"/>
                <a:gd name="connsiteY25" fmla="*/ 48921 h 180413"/>
                <a:gd name="connsiteX26" fmla="*/ 35978 w 154266"/>
                <a:gd name="connsiteY26" fmla="*/ 64392 h 180413"/>
                <a:gd name="connsiteX27" fmla="*/ 35978 w 154266"/>
                <a:gd name="connsiteY27" fmla="*/ 118471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54266" h="180413">
                  <a:moveTo>
                    <a:pt x="0" y="91430"/>
                  </a:moveTo>
                  <a:cubicBezTo>
                    <a:pt x="0" y="61416"/>
                    <a:pt x="6772" y="38674"/>
                    <a:pt x="20316" y="23203"/>
                  </a:cubicBezTo>
                  <a:cubicBezTo>
                    <a:pt x="33860" y="7734"/>
                    <a:pt x="53078" y="0"/>
                    <a:pt x="77970" y="0"/>
                  </a:cubicBezTo>
                  <a:cubicBezTo>
                    <a:pt x="102836" y="0"/>
                    <a:pt x="122054" y="7734"/>
                    <a:pt x="135624" y="23203"/>
                  </a:cubicBezTo>
                  <a:cubicBezTo>
                    <a:pt x="149168" y="38674"/>
                    <a:pt x="155966" y="61416"/>
                    <a:pt x="155966" y="91430"/>
                  </a:cubicBezTo>
                  <a:cubicBezTo>
                    <a:pt x="155966" y="121447"/>
                    <a:pt x="149168" y="144192"/>
                    <a:pt x="135624" y="159663"/>
                  </a:cubicBezTo>
                  <a:cubicBezTo>
                    <a:pt x="122054" y="175132"/>
                    <a:pt x="102836" y="182866"/>
                    <a:pt x="77970" y="182866"/>
                  </a:cubicBezTo>
                  <a:cubicBezTo>
                    <a:pt x="53078" y="182866"/>
                    <a:pt x="33860" y="175132"/>
                    <a:pt x="20316" y="159663"/>
                  </a:cubicBezTo>
                  <a:cubicBezTo>
                    <a:pt x="6772" y="144192"/>
                    <a:pt x="0" y="121449"/>
                    <a:pt x="0" y="91430"/>
                  </a:cubicBezTo>
                  <a:close/>
                  <a:moveTo>
                    <a:pt x="35978" y="118471"/>
                  </a:moveTo>
                  <a:cubicBezTo>
                    <a:pt x="35978" y="124341"/>
                    <a:pt x="37103" y="129500"/>
                    <a:pt x="39377" y="133942"/>
                  </a:cubicBezTo>
                  <a:cubicBezTo>
                    <a:pt x="41626" y="138387"/>
                    <a:pt x="44659" y="142160"/>
                    <a:pt x="48424" y="145261"/>
                  </a:cubicBezTo>
                  <a:cubicBezTo>
                    <a:pt x="52189" y="148365"/>
                    <a:pt x="56608" y="150671"/>
                    <a:pt x="61628" y="152180"/>
                  </a:cubicBezTo>
                  <a:cubicBezTo>
                    <a:pt x="66649" y="153689"/>
                    <a:pt x="72113" y="154442"/>
                    <a:pt x="77970" y="154442"/>
                  </a:cubicBezTo>
                  <a:cubicBezTo>
                    <a:pt x="83853" y="154442"/>
                    <a:pt x="89318" y="153689"/>
                    <a:pt x="94390" y="152180"/>
                  </a:cubicBezTo>
                  <a:cubicBezTo>
                    <a:pt x="99463" y="150671"/>
                    <a:pt x="103882" y="148365"/>
                    <a:pt x="107673" y="145261"/>
                  </a:cubicBezTo>
                  <a:cubicBezTo>
                    <a:pt x="111438" y="142160"/>
                    <a:pt x="114419" y="138364"/>
                    <a:pt x="116641" y="133880"/>
                  </a:cubicBezTo>
                  <a:cubicBezTo>
                    <a:pt x="118864" y="129395"/>
                    <a:pt x="119988" y="124258"/>
                    <a:pt x="119988" y="118471"/>
                  </a:cubicBezTo>
                  <a:lnTo>
                    <a:pt x="119988" y="64392"/>
                  </a:lnTo>
                  <a:cubicBezTo>
                    <a:pt x="119988" y="58522"/>
                    <a:pt x="118864" y="53368"/>
                    <a:pt x="116641" y="48921"/>
                  </a:cubicBezTo>
                  <a:cubicBezTo>
                    <a:pt x="114419" y="44478"/>
                    <a:pt x="111438" y="40705"/>
                    <a:pt x="107673" y="37602"/>
                  </a:cubicBezTo>
                  <a:cubicBezTo>
                    <a:pt x="103882" y="34503"/>
                    <a:pt x="99463" y="32174"/>
                    <a:pt x="94390" y="30621"/>
                  </a:cubicBezTo>
                  <a:cubicBezTo>
                    <a:pt x="89318" y="29073"/>
                    <a:pt x="83853" y="28296"/>
                    <a:pt x="77970" y="28296"/>
                  </a:cubicBezTo>
                  <a:cubicBezTo>
                    <a:pt x="72113" y="28296"/>
                    <a:pt x="66649" y="29073"/>
                    <a:pt x="61628" y="30621"/>
                  </a:cubicBezTo>
                  <a:cubicBezTo>
                    <a:pt x="56608" y="32174"/>
                    <a:pt x="52189" y="34503"/>
                    <a:pt x="48424" y="37602"/>
                  </a:cubicBezTo>
                  <a:cubicBezTo>
                    <a:pt x="44659" y="40705"/>
                    <a:pt x="41626" y="44478"/>
                    <a:pt x="39377" y="48921"/>
                  </a:cubicBezTo>
                  <a:cubicBezTo>
                    <a:pt x="37103" y="53368"/>
                    <a:pt x="35978" y="58522"/>
                    <a:pt x="35978" y="64392"/>
                  </a:cubicBezTo>
                  <a:lnTo>
                    <a:pt x="35978" y="118471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0E4B7D87-6E60-4D22-8945-E1E7F7248DBD}"/>
                </a:ext>
              </a:extLst>
            </p:cNvPr>
            <p:cNvSpPr/>
            <p:nvPr/>
          </p:nvSpPr>
          <p:spPr>
            <a:xfrm>
              <a:off x="10804190" y="6132761"/>
              <a:ext cx="135964" cy="175184"/>
            </a:xfrm>
            <a:custGeom>
              <a:avLst/>
              <a:gdLst>
                <a:gd name="connsiteX0" fmla="*/ 0 w 135963"/>
                <a:gd name="connsiteY0" fmla="*/ 175197 h 175183"/>
                <a:gd name="connsiteX1" fmla="*/ 0 w 135963"/>
                <a:gd name="connsiteY1" fmla="*/ 0 h 175183"/>
                <a:gd name="connsiteX2" fmla="*/ 59249 w 135963"/>
                <a:gd name="connsiteY2" fmla="*/ 0 h 175183"/>
                <a:gd name="connsiteX3" fmla="*/ 118916 w 135963"/>
                <a:gd name="connsiteY3" fmla="*/ 21759 h 175183"/>
                <a:gd name="connsiteX4" fmla="*/ 137088 w 135963"/>
                <a:gd name="connsiteY4" fmla="*/ 87660 h 175183"/>
                <a:gd name="connsiteX5" fmla="*/ 118916 w 135963"/>
                <a:gd name="connsiteY5" fmla="*/ 153438 h 175183"/>
                <a:gd name="connsiteX6" fmla="*/ 59249 w 135963"/>
                <a:gd name="connsiteY6" fmla="*/ 175197 h 175183"/>
                <a:gd name="connsiteX7" fmla="*/ 0 w 135963"/>
                <a:gd name="connsiteY7" fmla="*/ 175197 h 175183"/>
                <a:gd name="connsiteX8" fmla="*/ 33468 w 135963"/>
                <a:gd name="connsiteY8" fmla="*/ 146901 h 175183"/>
                <a:gd name="connsiteX9" fmla="*/ 59249 w 135963"/>
                <a:gd name="connsiteY9" fmla="*/ 146901 h 175183"/>
                <a:gd name="connsiteX10" fmla="*/ 91200 w 135963"/>
                <a:gd name="connsiteY10" fmla="*/ 138662 h 175183"/>
                <a:gd name="connsiteX11" fmla="*/ 102260 w 135963"/>
                <a:gd name="connsiteY11" fmla="*/ 112816 h 175183"/>
                <a:gd name="connsiteX12" fmla="*/ 102260 w 135963"/>
                <a:gd name="connsiteY12" fmla="*/ 62381 h 175183"/>
                <a:gd name="connsiteX13" fmla="*/ 91200 w 135963"/>
                <a:gd name="connsiteY13" fmla="*/ 36660 h 175183"/>
                <a:gd name="connsiteX14" fmla="*/ 59249 w 135963"/>
                <a:gd name="connsiteY14" fmla="*/ 28424 h 175183"/>
                <a:gd name="connsiteX15" fmla="*/ 33468 w 135963"/>
                <a:gd name="connsiteY15" fmla="*/ 28424 h 175183"/>
                <a:gd name="connsiteX16" fmla="*/ 33468 w 135963"/>
                <a:gd name="connsiteY16" fmla="*/ 146901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63" h="175183">
                  <a:moveTo>
                    <a:pt x="0" y="175197"/>
                  </a:moveTo>
                  <a:lnTo>
                    <a:pt x="0" y="0"/>
                  </a:lnTo>
                  <a:lnTo>
                    <a:pt x="59249" y="0"/>
                  </a:lnTo>
                  <a:cubicBezTo>
                    <a:pt x="86912" y="0"/>
                    <a:pt x="106810" y="7253"/>
                    <a:pt x="118916" y="21759"/>
                  </a:cubicBezTo>
                  <a:cubicBezTo>
                    <a:pt x="131048" y="36266"/>
                    <a:pt x="137088" y="58232"/>
                    <a:pt x="137088" y="87660"/>
                  </a:cubicBezTo>
                  <a:cubicBezTo>
                    <a:pt x="137088" y="117010"/>
                    <a:pt x="131048" y="138936"/>
                    <a:pt x="118916" y="153438"/>
                  </a:cubicBezTo>
                  <a:cubicBezTo>
                    <a:pt x="106810" y="167944"/>
                    <a:pt x="86912" y="175197"/>
                    <a:pt x="59249" y="175197"/>
                  </a:cubicBezTo>
                  <a:lnTo>
                    <a:pt x="0" y="175197"/>
                  </a:lnTo>
                  <a:close/>
                  <a:moveTo>
                    <a:pt x="33468" y="146901"/>
                  </a:moveTo>
                  <a:lnTo>
                    <a:pt x="59249" y="146901"/>
                  </a:lnTo>
                  <a:cubicBezTo>
                    <a:pt x="73159" y="146901"/>
                    <a:pt x="83827" y="144155"/>
                    <a:pt x="91200" y="138662"/>
                  </a:cubicBezTo>
                  <a:cubicBezTo>
                    <a:pt x="98573" y="133171"/>
                    <a:pt x="102260" y="124556"/>
                    <a:pt x="102260" y="112816"/>
                  </a:cubicBezTo>
                  <a:lnTo>
                    <a:pt x="102260" y="62381"/>
                  </a:lnTo>
                  <a:cubicBezTo>
                    <a:pt x="102260" y="50727"/>
                    <a:pt x="98573" y="42154"/>
                    <a:pt x="91200" y="36660"/>
                  </a:cubicBezTo>
                  <a:cubicBezTo>
                    <a:pt x="83827" y="31172"/>
                    <a:pt x="73159" y="28424"/>
                    <a:pt x="59249" y="28424"/>
                  </a:cubicBezTo>
                  <a:lnTo>
                    <a:pt x="33468" y="28424"/>
                  </a:lnTo>
                  <a:lnTo>
                    <a:pt x="33468" y="146901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3B29DF72-8440-42C6-9C2D-8AEEB6FC4E70}"/>
                </a:ext>
              </a:extLst>
            </p:cNvPr>
            <p:cNvSpPr/>
            <p:nvPr/>
          </p:nvSpPr>
          <p:spPr>
            <a:xfrm>
              <a:off x="11029026" y="6110531"/>
              <a:ext cx="28762" cy="217019"/>
            </a:xfrm>
            <a:custGeom>
              <a:avLst/>
              <a:gdLst>
                <a:gd name="connsiteX0" fmla="*/ 0 w 28761"/>
                <a:gd name="connsiteY0" fmla="*/ 218065 h 217018"/>
                <a:gd name="connsiteX1" fmla="*/ 0 w 28761"/>
                <a:gd name="connsiteY1" fmla="*/ 0 h 217018"/>
                <a:gd name="connsiteX2" fmla="*/ 31193 w 28761"/>
                <a:gd name="connsiteY2" fmla="*/ 0 h 217018"/>
                <a:gd name="connsiteX3" fmla="*/ 31193 w 28761"/>
                <a:gd name="connsiteY3" fmla="*/ 218065 h 217018"/>
                <a:gd name="connsiteX4" fmla="*/ 0 w 28761"/>
                <a:gd name="connsiteY4" fmla="*/ 218065 h 217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61" h="217018">
                  <a:moveTo>
                    <a:pt x="0" y="218065"/>
                  </a:moveTo>
                  <a:lnTo>
                    <a:pt x="0" y="0"/>
                  </a:lnTo>
                  <a:lnTo>
                    <a:pt x="31193" y="0"/>
                  </a:lnTo>
                  <a:lnTo>
                    <a:pt x="31193" y="218065"/>
                  </a:lnTo>
                  <a:lnTo>
                    <a:pt x="0" y="218065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C8414BDB-EF7E-4B2B-80B9-34E5DCC035E0}"/>
                </a:ext>
              </a:extLst>
            </p:cNvPr>
            <p:cNvSpPr/>
            <p:nvPr/>
          </p:nvSpPr>
          <p:spPr>
            <a:xfrm>
              <a:off x="11154609" y="6132761"/>
              <a:ext cx="177799" cy="175184"/>
            </a:xfrm>
            <a:custGeom>
              <a:avLst/>
              <a:gdLst>
                <a:gd name="connsiteX0" fmla="*/ 0 w 177798"/>
                <a:gd name="connsiteY0" fmla="*/ 175197 h 175183"/>
                <a:gd name="connsiteX1" fmla="*/ 0 w 177798"/>
                <a:gd name="connsiteY1" fmla="*/ 0 h 175183"/>
                <a:gd name="connsiteX2" fmla="*/ 54569 w 177798"/>
                <a:gd name="connsiteY2" fmla="*/ 0 h 175183"/>
                <a:gd name="connsiteX3" fmla="*/ 88638 w 177798"/>
                <a:gd name="connsiteY3" fmla="*/ 137603 h 175183"/>
                <a:gd name="connsiteX4" fmla="*/ 89684 w 177798"/>
                <a:gd name="connsiteY4" fmla="*/ 137593 h 175183"/>
                <a:gd name="connsiteX5" fmla="*/ 123152 w 177798"/>
                <a:gd name="connsiteY5" fmla="*/ 0 h 175183"/>
                <a:gd name="connsiteX6" fmla="*/ 177982 w 177798"/>
                <a:gd name="connsiteY6" fmla="*/ 0 h 175183"/>
                <a:gd name="connsiteX7" fmla="*/ 177982 w 177798"/>
                <a:gd name="connsiteY7" fmla="*/ 175197 h 175183"/>
                <a:gd name="connsiteX8" fmla="*/ 145769 w 177798"/>
                <a:gd name="connsiteY8" fmla="*/ 175197 h 175183"/>
                <a:gd name="connsiteX9" fmla="*/ 145769 w 177798"/>
                <a:gd name="connsiteY9" fmla="*/ 36347 h 175183"/>
                <a:gd name="connsiteX10" fmla="*/ 142762 w 177798"/>
                <a:gd name="connsiteY10" fmla="*/ 35860 h 175183"/>
                <a:gd name="connsiteX11" fmla="*/ 106810 w 177798"/>
                <a:gd name="connsiteY11" fmla="*/ 175197 h 175183"/>
                <a:gd name="connsiteX12" fmla="*/ 69054 w 177798"/>
                <a:gd name="connsiteY12" fmla="*/ 175197 h 175183"/>
                <a:gd name="connsiteX13" fmla="*/ 33128 w 177798"/>
                <a:gd name="connsiteY13" fmla="*/ 36370 h 175183"/>
                <a:gd name="connsiteX14" fmla="*/ 32213 w 177798"/>
                <a:gd name="connsiteY14" fmla="*/ 36370 h 175183"/>
                <a:gd name="connsiteX15" fmla="*/ 32213 w 177798"/>
                <a:gd name="connsiteY15" fmla="*/ 175197 h 175183"/>
                <a:gd name="connsiteX16" fmla="*/ 0 w 177798"/>
                <a:gd name="connsiteY16" fmla="*/ 175197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798" h="175183">
                  <a:moveTo>
                    <a:pt x="0" y="175197"/>
                  </a:moveTo>
                  <a:lnTo>
                    <a:pt x="0" y="0"/>
                  </a:lnTo>
                  <a:lnTo>
                    <a:pt x="54569" y="0"/>
                  </a:lnTo>
                  <a:lnTo>
                    <a:pt x="88638" y="137603"/>
                  </a:lnTo>
                  <a:lnTo>
                    <a:pt x="89684" y="137593"/>
                  </a:lnTo>
                  <a:lnTo>
                    <a:pt x="123152" y="0"/>
                  </a:lnTo>
                  <a:lnTo>
                    <a:pt x="177982" y="0"/>
                  </a:lnTo>
                  <a:lnTo>
                    <a:pt x="177982" y="175197"/>
                  </a:lnTo>
                  <a:lnTo>
                    <a:pt x="145769" y="175197"/>
                  </a:lnTo>
                  <a:lnTo>
                    <a:pt x="145769" y="36347"/>
                  </a:lnTo>
                  <a:lnTo>
                    <a:pt x="142762" y="35860"/>
                  </a:lnTo>
                  <a:lnTo>
                    <a:pt x="106810" y="175197"/>
                  </a:lnTo>
                  <a:lnTo>
                    <a:pt x="69054" y="175197"/>
                  </a:lnTo>
                  <a:lnTo>
                    <a:pt x="33128" y="36370"/>
                  </a:lnTo>
                  <a:lnTo>
                    <a:pt x="32213" y="36370"/>
                  </a:lnTo>
                  <a:lnTo>
                    <a:pt x="32213" y="175197"/>
                  </a:lnTo>
                  <a:lnTo>
                    <a:pt x="0" y="17519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56DE8A5F-AC81-4612-939C-71EB30AC2461}"/>
                </a:ext>
              </a:extLst>
            </p:cNvPr>
            <p:cNvSpPr/>
            <p:nvPr/>
          </p:nvSpPr>
          <p:spPr>
            <a:xfrm>
              <a:off x="11358999" y="6132761"/>
              <a:ext cx="133349" cy="175184"/>
            </a:xfrm>
            <a:custGeom>
              <a:avLst/>
              <a:gdLst>
                <a:gd name="connsiteX0" fmla="*/ 0 w 133348"/>
                <a:gd name="connsiteY0" fmla="*/ 28424 h 175183"/>
                <a:gd name="connsiteX1" fmla="*/ 0 w 133348"/>
                <a:gd name="connsiteY1" fmla="*/ 0 h 175183"/>
                <a:gd name="connsiteX2" fmla="*/ 135571 w 133348"/>
                <a:gd name="connsiteY2" fmla="*/ 0 h 175183"/>
                <a:gd name="connsiteX3" fmla="*/ 135571 w 133348"/>
                <a:gd name="connsiteY3" fmla="*/ 28424 h 175183"/>
                <a:gd name="connsiteX4" fmla="*/ 84507 w 133348"/>
                <a:gd name="connsiteY4" fmla="*/ 28424 h 175183"/>
                <a:gd name="connsiteX5" fmla="*/ 84507 w 133348"/>
                <a:gd name="connsiteY5" fmla="*/ 175197 h 175183"/>
                <a:gd name="connsiteX6" fmla="*/ 51065 w 133348"/>
                <a:gd name="connsiteY6" fmla="*/ 175197 h 175183"/>
                <a:gd name="connsiteX7" fmla="*/ 51065 w 133348"/>
                <a:gd name="connsiteY7" fmla="*/ 28424 h 175183"/>
                <a:gd name="connsiteX8" fmla="*/ 0 w 133348"/>
                <a:gd name="connsiteY8" fmla="*/ 28424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48" h="175183">
                  <a:moveTo>
                    <a:pt x="0" y="28424"/>
                  </a:moveTo>
                  <a:lnTo>
                    <a:pt x="0" y="0"/>
                  </a:lnTo>
                  <a:lnTo>
                    <a:pt x="135571" y="0"/>
                  </a:lnTo>
                  <a:lnTo>
                    <a:pt x="135571" y="28424"/>
                  </a:lnTo>
                  <a:lnTo>
                    <a:pt x="84507" y="28424"/>
                  </a:lnTo>
                  <a:lnTo>
                    <a:pt x="84507" y="175197"/>
                  </a:lnTo>
                  <a:lnTo>
                    <a:pt x="51065" y="175197"/>
                  </a:lnTo>
                  <a:lnTo>
                    <a:pt x="51065" y="28424"/>
                  </a:lnTo>
                  <a:lnTo>
                    <a:pt x="0" y="2842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67851994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igh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Tag">
            <a:extLst>
              <a:ext uri="{FF2B5EF4-FFF2-40B4-BE49-F238E27FC236}">
                <a16:creationId xmlns:a16="http://schemas.microsoft.com/office/drawing/2014/main" id="{0F682282-A332-4D5C-89F4-38480EC33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10" name="OTag">
            <a:extLst>
              <a:ext uri="{FF2B5EF4-FFF2-40B4-BE49-F238E27FC236}">
                <a16:creationId xmlns:a16="http://schemas.microsoft.com/office/drawing/2014/main" id="{00F1077A-D301-437A-8CE7-A0EA6CDEC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E29D2F-E9BE-442D-8048-30D82B0FA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49E66D-873C-4E3D-B665-952DA3AD6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2020, Oracle and/or its affiliates  |  Confidential: Internal/Restricted/Highly Restricted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2D4C26-D77F-4F76-BA95-32055FEC6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09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igh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Tag">
            <a:extLst>
              <a:ext uri="{FF2B5EF4-FFF2-40B4-BE49-F238E27FC236}">
                <a16:creationId xmlns:a16="http://schemas.microsoft.com/office/drawing/2014/main" id="{0F682282-A332-4D5C-89F4-38480EC33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10" name="OTag">
            <a:extLst>
              <a:ext uri="{FF2B5EF4-FFF2-40B4-BE49-F238E27FC236}">
                <a16:creationId xmlns:a16="http://schemas.microsoft.com/office/drawing/2014/main" id="{00F1077A-D301-437A-8CE7-A0EA6CDEC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E29D2F-E9BE-442D-8048-30D82B0FA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49E66D-873C-4E3D-B665-952DA3AD6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2020, Oracle and/or its affiliates  |  Confidential: Internal/Restricted/Highly Restricted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2D4C26-D77F-4F76-BA95-32055FEC6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1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Ligh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59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asic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hteck 49">
            <a:extLst>
              <a:ext uri="{FF2B5EF4-FFF2-40B4-BE49-F238E27FC236}">
                <a16:creationId xmlns:a16="http://schemas.microsoft.com/office/drawing/2014/main" id="{9D0D9ADE-6276-411A-8DC6-4E04EA2124BC}"/>
              </a:ext>
            </a:extLst>
          </p:cNvPr>
          <p:cNvSpPr/>
          <p:nvPr userDrawn="1"/>
        </p:nvSpPr>
        <p:spPr>
          <a:xfrm>
            <a:off x="-2" y="5919537"/>
            <a:ext cx="2297431" cy="9384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x Grotesk Regular"/>
              <a:ea typeface="+mn-ea"/>
              <a:cs typeface="+mn-cs"/>
            </a:endParaRPr>
          </a:p>
        </p:txBody>
      </p:sp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00" y="1599722"/>
            <a:ext cx="10819090" cy="184665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dirty="0"/>
              <a:t>Title, Px Grotesk Light, </a:t>
            </a:r>
            <a:br>
              <a:rPr lang="de-DE" dirty="0"/>
            </a:br>
            <a:r>
              <a:rPr lang="de-DE" dirty="0"/>
              <a:t>60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00" y="3780000"/>
            <a:ext cx="1080187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Subheadline</a:t>
            </a:r>
            <a:r>
              <a:rPr lang="en-US" dirty="0"/>
              <a:t>, Px </a:t>
            </a:r>
            <a:r>
              <a:rPr lang="en-US" dirty="0" err="1"/>
              <a:t>Grotesk</a:t>
            </a:r>
            <a:r>
              <a:rPr lang="en-US" dirty="0"/>
              <a:t> Regular,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9" name="Textplatzhalter 53">
            <a:extLst>
              <a:ext uri="{FF2B5EF4-FFF2-40B4-BE49-F238E27FC236}">
                <a16:creationId xmlns:a16="http://schemas.microsoft.com/office/drawing/2014/main" id="{5221A316-E296-4ED7-91EC-891F045BBE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00" y="1080000"/>
            <a:ext cx="7420500" cy="230832"/>
          </a:xfrm>
        </p:spPr>
        <p:txBody>
          <a:bodyPr wrap="square">
            <a:spAutoFit/>
          </a:bodyPr>
          <a:lstStyle>
            <a:lvl1pPr marL="0" indent="0"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</a:lstStyle>
          <a:p>
            <a:pPr lvl="0"/>
            <a:r>
              <a:rPr lang="de-DE" dirty="0"/>
              <a:t>DD.MM.YYYY, Px Grotesk Light, 15 </a:t>
            </a:r>
            <a:r>
              <a:rPr lang="de-DE" dirty="0" err="1"/>
              <a:t>pt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2ECFE2C-C447-448C-A288-74508D37DB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160" t="72045"/>
          <a:stretch/>
        </p:blipFill>
        <p:spPr>
          <a:xfrm>
            <a:off x="669600" y="6051600"/>
            <a:ext cx="2366105" cy="32201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DBD4790-BA95-45EB-99CA-0F69BC762B1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596316" y="5861828"/>
            <a:ext cx="592096" cy="444072"/>
          </a:xfrm>
          <a:prstGeom prst="rect">
            <a:avLst/>
          </a:prstGeom>
        </p:spPr>
      </p:pic>
      <p:grpSp>
        <p:nvGrpSpPr>
          <p:cNvPr id="10" name="Grafik 15">
            <a:extLst>
              <a:ext uri="{FF2B5EF4-FFF2-40B4-BE49-F238E27FC236}">
                <a16:creationId xmlns:a16="http://schemas.microsoft.com/office/drawing/2014/main" id="{D5EE89F1-3C74-4E9F-84F5-A866B7B1D48D}"/>
              </a:ext>
            </a:extLst>
          </p:cNvPr>
          <p:cNvGrpSpPr/>
          <p:nvPr userDrawn="1"/>
        </p:nvGrpSpPr>
        <p:grpSpPr>
          <a:xfrm>
            <a:off x="8408678" y="5863987"/>
            <a:ext cx="3083670" cy="554319"/>
            <a:chOff x="8408678" y="5863987"/>
            <a:chExt cx="3083670" cy="554319"/>
          </a:xfrm>
          <a:solidFill>
            <a:schemeClr val="tx1"/>
          </a:solidFill>
        </p:grpSpPr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C581B0D0-BA00-442E-BEC4-8EFE9450C2D1}"/>
                </a:ext>
              </a:extLst>
            </p:cNvPr>
            <p:cNvSpPr/>
            <p:nvPr/>
          </p:nvSpPr>
          <p:spPr>
            <a:xfrm>
              <a:off x="8408678" y="5863993"/>
              <a:ext cx="1798903" cy="554313"/>
            </a:xfrm>
            <a:custGeom>
              <a:avLst/>
              <a:gdLst>
                <a:gd name="connsiteX0" fmla="*/ 1032617 w 1798902"/>
                <a:gd name="connsiteY0" fmla="*/ 216856 h 554313"/>
                <a:gd name="connsiteX1" fmla="*/ 1023217 w 1798902"/>
                <a:gd name="connsiteY1" fmla="*/ 165991 h 554313"/>
                <a:gd name="connsiteX2" fmla="*/ 996736 w 1798902"/>
                <a:gd name="connsiteY2" fmla="*/ 130752 h 554313"/>
                <a:gd name="connsiteX3" fmla="*/ 956554 w 1798902"/>
                <a:gd name="connsiteY3" fmla="*/ 110182 h 554313"/>
                <a:gd name="connsiteX4" fmla="*/ 906650 w 1798902"/>
                <a:gd name="connsiteY4" fmla="*/ 103326 h 554313"/>
                <a:gd name="connsiteX5" fmla="*/ 856709 w 1798902"/>
                <a:gd name="connsiteY5" fmla="*/ 111139 h 554313"/>
                <a:gd name="connsiteX6" fmla="*/ 816310 w 1798902"/>
                <a:gd name="connsiteY6" fmla="*/ 133303 h 554313"/>
                <a:gd name="connsiteX7" fmla="*/ 788950 w 1798902"/>
                <a:gd name="connsiteY7" fmla="*/ 167266 h 554313"/>
                <a:gd name="connsiteX8" fmla="*/ 778768 w 1798902"/>
                <a:gd name="connsiteY8" fmla="*/ 210478 h 554313"/>
                <a:gd name="connsiteX9" fmla="*/ 837447 w 1798902"/>
                <a:gd name="connsiteY9" fmla="*/ 210478 h 554313"/>
                <a:gd name="connsiteX10" fmla="*/ 856111 w 1798902"/>
                <a:gd name="connsiteY10" fmla="*/ 164237 h 554313"/>
                <a:gd name="connsiteX11" fmla="*/ 906012 w 1798902"/>
                <a:gd name="connsiteY11" fmla="*/ 150205 h 554313"/>
                <a:gd name="connsiteX12" fmla="*/ 934394 w 1798902"/>
                <a:gd name="connsiteY12" fmla="*/ 153234 h 554313"/>
                <a:gd name="connsiteX13" fmla="*/ 956248 w 1798902"/>
                <a:gd name="connsiteY13" fmla="*/ 163758 h 554313"/>
                <a:gd name="connsiteX14" fmla="*/ 970278 w 1798902"/>
                <a:gd name="connsiteY14" fmla="*/ 184009 h 554313"/>
                <a:gd name="connsiteX15" fmla="*/ 975214 w 1798902"/>
                <a:gd name="connsiteY15" fmla="*/ 216218 h 554313"/>
                <a:gd name="connsiteX16" fmla="*/ 975214 w 1798902"/>
                <a:gd name="connsiteY16" fmla="*/ 243006 h 554313"/>
                <a:gd name="connsiteX17" fmla="*/ 866799 w 1798902"/>
                <a:gd name="connsiteY17" fmla="*/ 253052 h 554313"/>
                <a:gd name="connsiteX18" fmla="*/ 792176 w 1798902"/>
                <a:gd name="connsiteY18" fmla="*/ 285528 h 554313"/>
                <a:gd name="connsiteX19" fmla="*/ 767287 w 1798902"/>
                <a:gd name="connsiteY19" fmla="*/ 352710 h 554313"/>
                <a:gd name="connsiteX20" fmla="*/ 774469 w 1798902"/>
                <a:gd name="connsiteY20" fmla="*/ 390659 h 554313"/>
                <a:gd name="connsiteX21" fmla="*/ 794715 w 1798902"/>
                <a:gd name="connsiteY21" fmla="*/ 421912 h 554313"/>
                <a:gd name="connsiteX22" fmla="*/ 829475 w 1798902"/>
                <a:gd name="connsiteY22" fmla="*/ 444556 h 554313"/>
                <a:gd name="connsiteX23" fmla="*/ 874442 w 1798902"/>
                <a:gd name="connsiteY23" fmla="*/ 452209 h 554313"/>
                <a:gd name="connsiteX24" fmla="*/ 938541 w 1798902"/>
                <a:gd name="connsiteY24" fmla="*/ 435148 h 554313"/>
                <a:gd name="connsiteX25" fmla="*/ 979043 w 1798902"/>
                <a:gd name="connsiteY25" fmla="*/ 382687 h 554313"/>
                <a:gd name="connsiteX26" fmla="*/ 981594 w 1798902"/>
                <a:gd name="connsiteY26" fmla="*/ 382687 h 554313"/>
                <a:gd name="connsiteX27" fmla="*/ 982870 w 1798902"/>
                <a:gd name="connsiteY27" fmla="*/ 444237 h 554313"/>
                <a:gd name="connsiteX28" fmla="*/ 1082367 w 1798902"/>
                <a:gd name="connsiteY28" fmla="*/ 444237 h 554313"/>
                <a:gd name="connsiteX29" fmla="*/ 1082367 w 1798902"/>
                <a:gd name="connsiteY29" fmla="*/ 393849 h 554313"/>
                <a:gd name="connsiteX30" fmla="*/ 1032617 w 1798902"/>
                <a:gd name="connsiteY30" fmla="*/ 393849 h 554313"/>
                <a:gd name="connsiteX31" fmla="*/ 1032617 w 1798902"/>
                <a:gd name="connsiteY31" fmla="*/ 216856 h 554313"/>
                <a:gd name="connsiteX32" fmla="*/ 975214 w 1798902"/>
                <a:gd name="connsiteY32" fmla="*/ 303159 h 554313"/>
                <a:gd name="connsiteX33" fmla="*/ 952252 w 1798902"/>
                <a:gd name="connsiteY33" fmla="*/ 376597 h 554313"/>
                <a:gd name="connsiteX34" fmla="*/ 889429 w 1798902"/>
                <a:gd name="connsiteY34" fmla="*/ 405011 h 554313"/>
                <a:gd name="connsiteX35" fmla="*/ 845419 w 1798902"/>
                <a:gd name="connsiteY35" fmla="*/ 394322 h 554313"/>
                <a:gd name="connsiteX36" fmla="*/ 829475 w 1798902"/>
                <a:gd name="connsiteY36" fmla="*/ 360671 h 554313"/>
                <a:gd name="connsiteX37" fmla="*/ 829475 w 1798902"/>
                <a:gd name="connsiteY37" fmla="*/ 331311 h 554313"/>
                <a:gd name="connsiteX38" fmla="*/ 834092 w 1798902"/>
                <a:gd name="connsiteY38" fmla="*/ 308671 h 554313"/>
                <a:gd name="connsiteX39" fmla="*/ 856900 w 1798902"/>
                <a:gd name="connsiteY39" fmla="*/ 299096 h 554313"/>
                <a:gd name="connsiteX40" fmla="*/ 975214 w 1798902"/>
                <a:gd name="connsiteY40" fmla="*/ 288158 h 554313"/>
                <a:gd name="connsiteX41" fmla="*/ 975214 w 1798902"/>
                <a:gd name="connsiteY41" fmla="*/ 303159 h 554313"/>
                <a:gd name="connsiteX42" fmla="*/ 1741547 w 1798902"/>
                <a:gd name="connsiteY42" fmla="*/ 0 h 554313"/>
                <a:gd name="connsiteX43" fmla="*/ 1741547 w 1798902"/>
                <a:gd name="connsiteY43" fmla="*/ 165512 h 554313"/>
                <a:gd name="connsiteX44" fmla="*/ 1699208 w 1798902"/>
                <a:gd name="connsiteY44" fmla="*/ 119271 h 554313"/>
                <a:gd name="connsiteX45" fmla="*/ 1635224 w 1798902"/>
                <a:gd name="connsiteY45" fmla="*/ 103326 h 554313"/>
                <a:gd name="connsiteX46" fmla="*/ 1577094 w 1798902"/>
                <a:gd name="connsiteY46" fmla="*/ 117038 h 554313"/>
                <a:gd name="connsiteX47" fmla="*/ 1535889 w 1798902"/>
                <a:gd name="connsiteY47" fmla="*/ 154191 h 554313"/>
                <a:gd name="connsiteX48" fmla="*/ 1511476 w 1798902"/>
                <a:gd name="connsiteY48" fmla="*/ 209681 h 554313"/>
                <a:gd name="connsiteX49" fmla="*/ 1503323 w 1798902"/>
                <a:gd name="connsiteY49" fmla="*/ 277768 h 554313"/>
                <a:gd name="connsiteX50" fmla="*/ 1511476 w 1798902"/>
                <a:gd name="connsiteY50" fmla="*/ 345854 h 554313"/>
                <a:gd name="connsiteX51" fmla="*/ 1536221 w 1798902"/>
                <a:gd name="connsiteY51" fmla="*/ 401183 h 554313"/>
                <a:gd name="connsiteX52" fmla="*/ 1577884 w 1798902"/>
                <a:gd name="connsiteY52" fmla="*/ 438495 h 554313"/>
                <a:gd name="connsiteX53" fmla="*/ 1636819 w 1798902"/>
                <a:gd name="connsiteY53" fmla="*/ 452209 h 554313"/>
                <a:gd name="connsiteX54" fmla="*/ 1699846 w 1798902"/>
                <a:gd name="connsiteY54" fmla="*/ 436105 h 554313"/>
                <a:gd name="connsiteX55" fmla="*/ 1741547 w 1798902"/>
                <a:gd name="connsiteY55" fmla="*/ 390021 h 554313"/>
                <a:gd name="connsiteX56" fmla="*/ 1741547 w 1798902"/>
                <a:gd name="connsiteY56" fmla="*/ 444237 h 554313"/>
                <a:gd name="connsiteX57" fmla="*/ 1800226 w 1798902"/>
                <a:gd name="connsiteY57" fmla="*/ 444237 h 554313"/>
                <a:gd name="connsiteX58" fmla="*/ 1800226 w 1798902"/>
                <a:gd name="connsiteY58" fmla="*/ 0 h 554313"/>
                <a:gd name="connsiteX59" fmla="*/ 1741547 w 1798902"/>
                <a:gd name="connsiteY59" fmla="*/ 0 h 554313"/>
                <a:gd name="connsiteX60" fmla="*/ 1741547 w 1798902"/>
                <a:gd name="connsiteY60" fmla="*/ 305831 h 554313"/>
                <a:gd name="connsiteX61" fmla="*/ 1718151 w 1798902"/>
                <a:gd name="connsiteY61" fmla="*/ 376948 h 554313"/>
                <a:gd name="connsiteX62" fmla="*/ 1650507 w 1798902"/>
                <a:gd name="connsiteY62" fmla="*/ 405011 h 554313"/>
                <a:gd name="connsiteX63" fmla="*/ 1616764 w 1798902"/>
                <a:gd name="connsiteY63" fmla="*/ 399429 h 554313"/>
                <a:gd name="connsiteX64" fmla="*/ 1590029 w 1798902"/>
                <a:gd name="connsiteY64" fmla="*/ 384122 h 554313"/>
                <a:gd name="connsiteX65" fmla="*/ 1572042 w 1798902"/>
                <a:gd name="connsiteY65" fmla="*/ 360365 h 554313"/>
                <a:gd name="connsiteX66" fmla="*/ 1565511 w 1798902"/>
                <a:gd name="connsiteY66" fmla="*/ 329431 h 554313"/>
                <a:gd name="connsiteX67" fmla="*/ 1565511 w 1798902"/>
                <a:gd name="connsiteY67" fmla="*/ 226105 h 554313"/>
                <a:gd name="connsiteX68" fmla="*/ 1572042 w 1798902"/>
                <a:gd name="connsiteY68" fmla="*/ 195171 h 554313"/>
                <a:gd name="connsiteX69" fmla="*/ 1590029 w 1798902"/>
                <a:gd name="connsiteY69" fmla="*/ 171253 h 554313"/>
                <a:gd name="connsiteX70" fmla="*/ 1616918 w 1798902"/>
                <a:gd name="connsiteY70" fmla="*/ 155786 h 554313"/>
                <a:gd name="connsiteX71" fmla="*/ 1650507 w 1798902"/>
                <a:gd name="connsiteY71" fmla="*/ 150205 h 554313"/>
                <a:gd name="connsiteX72" fmla="*/ 1718151 w 1798902"/>
                <a:gd name="connsiteY72" fmla="*/ 178428 h 554313"/>
                <a:gd name="connsiteX73" fmla="*/ 1741547 w 1798902"/>
                <a:gd name="connsiteY73" fmla="*/ 249704 h 554313"/>
                <a:gd name="connsiteX74" fmla="*/ 1741547 w 1798902"/>
                <a:gd name="connsiteY74" fmla="*/ 305831 h 554313"/>
                <a:gd name="connsiteX75" fmla="*/ 655671 w 1798902"/>
                <a:gd name="connsiteY75" fmla="*/ 111298 h 554313"/>
                <a:gd name="connsiteX76" fmla="*/ 566377 w 1798902"/>
                <a:gd name="connsiteY76" fmla="*/ 371844 h 554313"/>
                <a:gd name="connsiteX77" fmla="*/ 563506 w 1798902"/>
                <a:gd name="connsiteY77" fmla="*/ 371844 h 554313"/>
                <a:gd name="connsiteX78" fmla="*/ 476764 w 1798902"/>
                <a:gd name="connsiteY78" fmla="*/ 111298 h 554313"/>
                <a:gd name="connsiteX79" fmla="*/ 413301 w 1798902"/>
                <a:gd name="connsiteY79" fmla="*/ 111298 h 554313"/>
                <a:gd name="connsiteX80" fmla="*/ 537038 w 1798902"/>
                <a:gd name="connsiteY80" fmla="*/ 444237 h 554313"/>
                <a:gd name="connsiteX81" fmla="*/ 515990 w 1798902"/>
                <a:gd name="connsiteY81" fmla="*/ 504829 h 554313"/>
                <a:gd name="connsiteX82" fmla="*/ 439453 w 1798902"/>
                <a:gd name="connsiteY82" fmla="*/ 504829 h 554313"/>
                <a:gd name="connsiteX83" fmla="*/ 439453 w 1798902"/>
                <a:gd name="connsiteY83" fmla="*/ 555217 h 554313"/>
                <a:gd name="connsiteX84" fmla="*/ 553301 w 1798902"/>
                <a:gd name="connsiteY84" fmla="*/ 555217 h 554313"/>
                <a:gd name="connsiteX85" fmla="*/ 716583 w 1798902"/>
                <a:gd name="connsiteY85" fmla="*/ 111298 h 554313"/>
                <a:gd name="connsiteX86" fmla="*/ 655671 w 1798902"/>
                <a:gd name="connsiteY86" fmla="*/ 111298 h 554313"/>
                <a:gd name="connsiteX87" fmla="*/ 333898 w 1798902"/>
                <a:gd name="connsiteY87" fmla="*/ 444242 h 554313"/>
                <a:gd name="connsiteX88" fmla="*/ 333898 w 1798902"/>
                <a:gd name="connsiteY88" fmla="*/ 0 h 554313"/>
                <a:gd name="connsiteX89" fmla="*/ 271710 w 1798902"/>
                <a:gd name="connsiteY89" fmla="*/ 0 h 554313"/>
                <a:gd name="connsiteX90" fmla="*/ 271710 w 1798902"/>
                <a:gd name="connsiteY90" fmla="*/ 188157 h 554313"/>
                <a:gd name="connsiteX91" fmla="*/ 62188 w 1798902"/>
                <a:gd name="connsiteY91" fmla="*/ 188157 h 554313"/>
                <a:gd name="connsiteX92" fmla="*/ 62188 w 1798902"/>
                <a:gd name="connsiteY92" fmla="*/ 0 h 554313"/>
                <a:gd name="connsiteX93" fmla="*/ 0 w 1798902"/>
                <a:gd name="connsiteY93" fmla="*/ 0 h 554313"/>
                <a:gd name="connsiteX94" fmla="*/ 0 w 1798902"/>
                <a:gd name="connsiteY94" fmla="*/ 444242 h 554313"/>
                <a:gd name="connsiteX95" fmla="*/ 62188 w 1798902"/>
                <a:gd name="connsiteY95" fmla="*/ 444242 h 554313"/>
                <a:gd name="connsiteX96" fmla="*/ 62188 w 1798902"/>
                <a:gd name="connsiteY96" fmla="*/ 243648 h 554313"/>
                <a:gd name="connsiteX97" fmla="*/ 271710 w 1798902"/>
                <a:gd name="connsiteY97" fmla="*/ 243648 h 554313"/>
                <a:gd name="connsiteX98" fmla="*/ 271710 w 1798902"/>
                <a:gd name="connsiteY98" fmla="*/ 444242 h 554313"/>
                <a:gd name="connsiteX99" fmla="*/ 333898 w 1798902"/>
                <a:gd name="connsiteY99" fmla="*/ 444242 h 554313"/>
                <a:gd name="connsiteX100" fmla="*/ 1289656 w 1798902"/>
                <a:gd name="connsiteY100" fmla="*/ 150205 h 554313"/>
                <a:gd name="connsiteX101" fmla="*/ 1341639 w 1798902"/>
                <a:gd name="connsiteY101" fmla="*/ 171093 h 554313"/>
                <a:gd name="connsiteX102" fmla="*/ 1355669 w 1798902"/>
                <a:gd name="connsiteY102" fmla="*/ 228656 h 554313"/>
                <a:gd name="connsiteX103" fmla="*/ 1355669 w 1798902"/>
                <a:gd name="connsiteY103" fmla="*/ 444237 h 554313"/>
                <a:gd name="connsiteX104" fmla="*/ 1414348 w 1798902"/>
                <a:gd name="connsiteY104" fmla="*/ 444237 h 554313"/>
                <a:gd name="connsiteX105" fmla="*/ 1414348 w 1798902"/>
                <a:gd name="connsiteY105" fmla="*/ 222278 h 554313"/>
                <a:gd name="connsiteX106" fmla="*/ 1406389 w 1798902"/>
                <a:gd name="connsiteY106" fmla="*/ 167586 h 554313"/>
                <a:gd name="connsiteX107" fmla="*/ 1384143 w 1798902"/>
                <a:gd name="connsiteY107" fmla="*/ 130752 h 554313"/>
                <a:gd name="connsiteX108" fmla="*/ 1350121 w 1798902"/>
                <a:gd name="connsiteY108" fmla="*/ 109864 h 554313"/>
                <a:gd name="connsiteX109" fmla="*/ 1306239 w 1798902"/>
                <a:gd name="connsiteY109" fmla="*/ 103326 h 554313"/>
                <a:gd name="connsiteX110" fmla="*/ 1244373 w 1798902"/>
                <a:gd name="connsiteY110" fmla="*/ 120068 h 554313"/>
                <a:gd name="connsiteX111" fmla="*/ 1206742 w 1798902"/>
                <a:gd name="connsiteY111" fmla="*/ 166150 h 554313"/>
                <a:gd name="connsiteX112" fmla="*/ 1206742 w 1798902"/>
                <a:gd name="connsiteY112" fmla="*/ 111298 h 554313"/>
                <a:gd name="connsiteX113" fmla="*/ 1148064 w 1798902"/>
                <a:gd name="connsiteY113" fmla="*/ 111298 h 554313"/>
                <a:gd name="connsiteX114" fmla="*/ 1148064 w 1798902"/>
                <a:gd name="connsiteY114" fmla="*/ 444237 h 554313"/>
                <a:gd name="connsiteX115" fmla="*/ 1206742 w 1798902"/>
                <a:gd name="connsiteY115" fmla="*/ 444237 h 554313"/>
                <a:gd name="connsiteX116" fmla="*/ 1206742 w 1798902"/>
                <a:gd name="connsiteY116" fmla="*/ 249704 h 554313"/>
                <a:gd name="connsiteX117" fmla="*/ 1212955 w 1798902"/>
                <a:gd name="connsiteY117" fmla="*/ 209681 h 554313"/>
                <a:gd name="connsiteX118" fmla="*/ 1230340 w 1798902"/>
                <a:gd name="connsiteY118" fmla="*/ 177950 h 554313"/>
                <a:gd name="connsiteX119" fmla="*/ 1256489 w 1798902"/>
                <a:gd name="connsiteY119" fmla="*/ 157381 h 554313"/>
                <a:gd name="connsiteX120" fmla="*/ 1289656 w 1798902"/>
                <a:gd name="connsiteY120" fmla="*/ 150205 h 55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798902" h="554313">
                  <a:moveTo>
                    <a:pt x="1032617" y="216856"/>
                  </a:moveTo>
                  <a:cubicBezTo>
                    <a:pt x="1032617" y="197301"/>
                    <a:pt x="1029480" y="180342"/>
                    <a:pt x="1023217" y="165991"/>
                  </a:cubicBezTo>
                  <a:cubicBezTo>
                    <a:pt x="1016940" y="151640"/>
                    <a:pt x="1008113" y="139898"/>
                    <a:pt x="996736" y="130752"/>
                  </a:cubicBezTo>
                  <a:cubicBezTo>
                    <a:pt x="985357" y="121612"/>
                    <a:pt x="971962" y="114755"/>
                    <a:pt x="956554" y="110182"/>
                  </a:cubicBezTo>
                  <a:cubicBezTo>
                    <a:pt x="941143" y="105615"/>
                    <a:pt x="924508" y="103326"/>
                    <a:pt x="906650" y="103326"/>
                  </a:cubicBezTo>
                  <a:cubicBezTo>
                    <a:pt x="888831" y="103326"/>
                    <a:pt x="872183" y="105934"/>
                    <a:pt x="856709" y="111139"/>
                  </a:cubicBezTo>
                  <a:cubicBezTo>
                    <a:pt x="841222" y="116350"/>
                    <a:pt x="827754" y="123736"/>
                    <a:pt x="816310" y="133303"/>
                  </a:cubicBezTo>
                  <a:cubicBezTo>
                    <a:pt x="804855" y="142870"/>
                    <a:pt x="795735" y="154191"/>
                    <a:pt x="788950" y="167266"/>
                  </a:cubicBezTo>
                  <a:cubicBezTo>
                    <a:pt x="782162" y="180342"/>
                    <a:pt x="778768" y="194750"/>
                    <a:pt x="778768" y="210478"/>
                  </a:cubicBezTo>
                  <a:lnTo>
                    <a:pt x="837447" y="210478"/>
                  </a:lnTo>
                  <a:cubicBezTo>
                    <a:pt x="837447" y="189009"/>
                    <a:pt x="843659" y="173594"/>
                    <a:pt x="856111" y="164237"/>
                  </a:cubicBezTo>
                  <a:cubicBezTo>
                    <a:pt x="868535" y="154887"/>
                    <a:pt x="885167" y="150205"/>
                    <a:pt x="906012" y="150205"/>
                  </a:cubicBezTo>
                  <a:cubicBezTo>
                    <a:pt x="916421" y="150205"/>
                    <a:pt x="925886" y="151219"/>
                    <a:pt x="934394" y="153234"/>
                  </a:cubicBezTo>
                  <a:cubicBezTo>
                    <a:pt x="942902" y="155256"/>
                    <a:pt x="950174" y="158764"/>
                    <a:pt x="956248" y="163758"/>
                  </a:cubicBezTo>
                  <a:cubicBezTo>
                    <a:pt x="962293" y="168759"/>
                    <a:pt x="966973" y="175507"/>
                    <a:pt x="970278" y="184009"/>
                  </a:cubicBezTo>
                  <a:cubicBezTo>
                    <a:pt x="973570" y="192517"/>
                    <a:pt x="975214" y="203252"/>
                    <a:pt x="975214" y="216218"/>
                  </a:cubicBezTo>
                  <a:lnTo>
                    <a:pt x="975214" y="243006"/>
                  </a:lnTo>
                  <a:lnTo>
                    <a:pt x="866799" y="253052"/>
                  </a:lnTo>
                  <a:cubicBezTo>
                    <a:pt x="833632" y="256024"/>
                    <a:pt x="808758" y="266854"/>
                    <a:pt x="792176" y="285528"/>
                  </a:cubicBezTo>
                  <a:cubicBezTo>
                    <a:pt x="775581" y="304210"/>
                    <a:pt x="767287" y="326605"/>
                    <a:pt x="767287" y="352710"/>
                  </a:cubicBezTo>
                  <a:cubicBezTo>
                    <a:pt x="767287" y="365893"/>
                    <a:pt x="769674" y="378543"/>
                    <a:pt x="774469" y="390659"/>
                  </a:cubicBezTo>
                  <a:cubicBezTo>
                    <a:pt x="779241" y="402778"/>
                    <a:pt x="786000" y="413200"/>
                    <a:pt x="794715" y="421912"/>
                  </a:cubicBezTo>
                  <a:cubicBezTo>
                    <a:pt x="804499" y="431908"/>
                    <a:pt x="816080" y="439452"/>
                    <a:pt x="829475" y="444556"/>
                  </a:cubicBezTo>
                  <a:cubicBezTo>
                    <a:pt x="842870" y="449657"/>
                    <a:pt x="857857" y="452209"/>
                    <a:pt x="874442" y="452209"/>
                  </a:cubicBezTo>
                  <a:cubicBezTo>
                    <a:pt x="899316" y="452209"/>
                    <a:pt x="920683" y="446519"/>
                    <a:pt x="938541" y="435148"/>
                  </a:cubicBezTo>
                  <a:cubicBezTo>
                    <a:pt x="956399" y="423774"/>
                    <a:pt x="969896" y="406287"/>
                    <a:pt x="979043" y="382687"/>
                  </a:cubicBezTo>
                  <a:lnTo>
                    <a:pt x="981594" y="382687"/>
                  </a:lnTo>
                  <a:lnTo>
                    <a:pt x="982870" y="444237"/>
                  </a:lnTo>
                  <a:lnTo>
                    <a:pt x="1082367" y="444237"/>
                  </a:lnTo>
                  <a:lnTo>
                    <a:pt x="1082367" y="393849"/>
                  </a:lnTo>
                  <a:lnTo>
                    <a:pt x="1032617" y="393849"/>
                  </a:lnTo>
                  <a:lnTo>
                    <a:pt x="1032617" y="216856"/>
                  </a:lnTo>
                  <a:close/>
                  <a:moveTo>
                    <a:pt x="975214" y="303159"/>
                  </a:moveTo>
                  <a:cubicBezTo>
                    <a:pt x="975214" y="333181"/>
                    <a:pt x="967561" y="357654"/>
                    <a:pt x="952252" y="376597"/>
                  </a:cubicBezTo>
                  <a:cubicBezTo>
                    <a:pt x="936946" y="395546"/>
                    <a:pt x="916000" y="405011"/>
                    <a:pt x="889429" y="405011"/>
                  </a:cubicBezTo>
                  <a:cubicBezTo>
                    <a:pt x="870716" y="405011"/>
                    <a:pt x="856045" y="401445"/>
                    <a:pt x="845419" y="394322"/>
                  </a:cubicBezTo>
                  <a:cubicBezTo>
                    <a:pt x="834782" y="387197"/>
                    <a:pt x="829475" y="375978"/>
                    <a:pt x="829475" y="360671"/>
                  </a:cubicBezTo>
                  <a:lnTo>
                    <a:pt x="829475" y="331311"/>
                  </a:lnTo>
                  <a:cubicBezTo>
                    <a:pt x="829475" y="321744"/>
                    <a:pt x="831007" y="314201"/>
                    <a:pt x="834092" y="308671"/>
                  </a:cubicBezTo>
                  <a:cubicBezTo>
                    <a:pt x="837180" y="303133"/>
                    <a:pt x="844784" y="299945"/>
                    <a:pt x="856900" y="299096"/>
                  </a:cubicBezTo>
                  <a:lnTo>
                    <a:pt x="975214" y="288158"/>
                  </a:lnTo>
                  <a:lnTo>
                    <a:pt x="975214" y="303159"/>
                  </a:lnTo>
                  <a:close/>
                  <a:moveTo>
                    <a:pt x="1741547" y="0"/>
                  </a:moveTo>
                  <a:lnTo>
                    <a:pt x="1741547" y="165512"/>
                  </a:lnTo>
                  <a:cubicBezTo>
                    <a:pt x="1731151" y="145319"/>
                    <a:pt x="1717029" y="129903"/>
                    <a:pt x="1699208" y="119271"/>
                  </a:cubicBezTo>
                  <a:cubicBezTo>
                    <a:pt x="1681375" y="108645"/>
                    <a:pt x="1660061" y="103326"/>
                    <a:pt x="1635224" y="103326"/>
                  </a:cubicBezTo>
                  <a:cubicBezTo>
                    <a:pt x="1613090" y="103326"/>
                    <a:pt x="1593702" y="107899"/>
                    <a:pt x="1577094" y="117038"/>
                  </a:cubicBezTo>
                  <a:cubicBezTo>
                    <a:pt x="1560486" y="126185"/>
                    <a:pt x="1546758" y="138565"/>
                    <a:pt x="1535889" y="154191"/>
                  </a:cubicBezTo>
                  <a:cubicBezTo>
                    <a:pt x="1525049" y="169817"/>
                    <a:pt x="1516896" y="188314"/>
                    <a:pt x="1511476" y="209681"/>
                  </a:cubicBezTo>
                  <a:cubicBezTo>
                    <a:pt x="1506040" y="231047"/>
                    <a:pt x="1503323" y="253747"/>
                    <a:pt x="1503323" y="277768"/>
                  </a:cubicBezTo>
                  <a:cubicBezTo>
                    <a:pt x="1503323" y="302003"/>
                    <a:pt x="1506040" y="324704"/>
                    <a:pt x="1511476" y="345854"/>
                  </a:cubicBezTo>
                  <a:cubicBezTo>
                    <a:pt x="1516896" y="367009"/>
                    <a:pt x="1525151" y="385456"/>
                    <a:pt x="1536221" y="401183"/>
                  </a:cubicBezTo>
                  <a:cubicBezTo>
                    <a:pt x="1547294" y="416918"/>
                    <a:pt x="1561173" y="429356"/>
                    <a:pt x="1577884" y="438495"/>
                  </a:cubicBezTo>
                  <a:cubicBezTo>
                    <a:pt x="1594607" y="447636"/>
                    <a:pt x="1614238" y="452209"/>
                    <a:pt x="1636819" y="452209"/>
                  </a:cubicBezTo>
                  <a:cubicBezTo>
                    <a:pt x="1661436" y="452209"/>
                    <a:pt x="1682448" y="446838"/>
                    <a:pt x="1699846" y="436105"/>
                  </a:cubicBezTo>
                  <a:cubicBezTo>
                    <a:pt x="1717246" y="425369"/>
                    <a:pt x="1731149" y="410010"/>
                    <a:pt x="1741547" y="390021"/>
                  </a:cubicBezTo>
                  <a:lnTo>
                    <a:pt x="1741547" y="444237"/>
                  </a:lnTo>
                  <a:lnTo>
                    <a:pt x="1800226" y="444237"/>
                  </a:lnTo>
                  <a:lnTo>
                    <a:pt x="1800226" y="0"/>
                  </a:lnTo>
                  <a:lnTo>
                    <a:pt x="1741547" y="0"/>
                  </a:lnTo>
                  <a:close/>
                  <a:moveTo>
                    <a:pt x="1741547" y="305831"/>
                  </a:moveTo>
                  <a:cubicBezTo>
                    <a:pt x="1741547" y="334532"/>
                    <a:pt x="1733740" y="358240"/>
                    <a:pt x="1718151" y="376948"/>
                  </a:cubicBezTo>
                  <a:cubicBezTo>
                    <a:pt x="1702552" y="395661"/>
                    <a:pt x="1680011" y="405011"/>
                    <a:pt x="1650507" y="405011"/>
                  </a:cubicBezTo>
                  <a:cubicBezTo>
                    <a:pt x="1638197" y="405011"/>
                    <a:pt x="1626946" y="403155"/>
                    <a:pt x="1616764" y="399429"/>
                  </a:cubicBezTo>
                  <a:cubicBezTo>
                    <a:pt x="1606575" y="395711"/>
                    <a:pt x="1597656" y="390609"/>
                    <a:pt x="1590029" y="384122"/>
                  </a:cubicBezTo>
                  <a:cubicBezTo>
                    <a:pt x="1582376" y="377643"/>
                    <a:pt x="1576380" y="369721"/>
                    <a:pt x="1572042" y="360365"/>
                  </a:cubicBezTo>
                  <a:cubicBezTo>
                    <a:pt x="1567678" y="351013"/>
                    <a:pt x="1565511" y="340700"/>
                    <a:pt x="1565511" y="329431"/>
                  </a:cubicBezTo>
                  <a:lnTo>
                    <a:pt x="1565511" y="226105"/>
                  </a:lnTo>
                  <a:cubicBezTo>
                    <a:pt x="1565511" y="214841"/>
                    <a:pt x="1567678" y="204528"/>
                    <a:pt x="1572042" y="195171"/>
                  </a:cubicBezTo>
                  <a:cubicBezTo>
                    <a:pt x="1576380" y="185821"/>
                    <a:pt x="1582376" y="177848"/>
                    <a:pt x="1590029" y="171253"/>
                  </a:cubicBezTo>
                  <a:cubicBezTo>
                    <a:pt x="1597656" y="164664"/>
                    <a:pt x="1606624" y="159511"/>
                    <a:pt x="1616918" y="155786"/>
                  </a:cubicBezTo>
                  <a:cubicBezTo>
                    <a:pt x="1627212" y="152068"/>
                    <a:pt x="1638401" y="150205"/>
                    <a:pt x="1650507" y="150205"/>
                  </a:cubicBezTo>
                  <a:cubicBezTo>
                    <a:pt x="1680011" y="150205"/>
                    <a:pt x="1702552" y="159613"/>
                    <a:pt x="1718151" y="178428"/>
                  </a:cubicBezTo>
                  <a:cubicBezTo>
                    <a:pt x="1733740" y="197244"/>
                    <a:pt x="1741547" y="221002"/>
                    <a:pt x="1741547" y="249704"/>
                  </a:cubicBezTo>
                  <a:lnTo>
                    <a:pt x="1741547" y="305831"/>
                  </a:lnTo>
                  <a:close/>
                  <a:moveTo>
                    <a:pt x="655671" y="111298"/>
                  </a:moveTo>
                  <a:lnTo>
                    <a:pt x="566377" y="371844"/>
                  </a:lnTo>
                  <a:lnTo>
                    <a:pt x="563506" y="371844"/>
                  </a:lnTo>
                  <a:lnTo>
                    <a:pt x="476764" y="111298"/>
                  </a:lnTo>
                  <a:lnTo>
                    <a:pt x="413301" y="111298"/>
                  </a:lnTo>
                  <a:lnTo>
                    <a:pt x="537038" y="444237"/>
                  </a:lnTo>
                  <a:lnTo>
                    <a:pt x="515990" y="504829"/>
                  </a:lnTo>
                  <a:lnTo>
                    <a:pt x="439453" y="504829"/>
                  </a:lnTo>
                  <a:lnTo>
                    <a:pt x="439453" y="555217"/>
                  </a:lnTo>
                  <a:lnTo>
                    <a:pt x="553301" y="555217"/>
                  </a:lnTo>
                  <a:lnTo>
                    <a:pt x="716583" y="111298"/>
                  </a:lnTo>
                  <a:lnTo>
                    <a:pt x="655671" y="111298"/>
                  </a:lnTo>
                  <a:close/>
                  <a:moveTo>
                    <a:pt x="333898" y="444242"/>
                  </a:moveTo>
                  <a:lnTo>
                    <a:pt x="333898" y="0"/>
                  </a:lnTo>
                  <a:lnTo>
                    <a:pt x="271710" y="0"/>
                  </a:lnTo>
                  <a:lnTo>
                    <a:pt x="271710" y="188157"/>
                  </a:lnTo>
                  <a:lnTo>
                    <a:pt x="62188" y="188157"/>
                  </a:lnTo>
                  <a:lnTo>
                    <a:pt x="62188" y="0"/>
                  </a:lnTo>
                  <a:lnTo>
                    <a:pt x="0" y="0"/>
                  </a:lnTo>
                  <a:lnTo>
                    <a:pt x="0" y="444242"/>
                  </a:lnTo>
                  <a:lnTo>
                    <a:pt x="62188" y="444242"/>
                  </a:lnTo>
                  <a:lnTo>
                    <a:pt x="62188" y="243648"/>
                  </a:lnTo>
                  <a:lnTo>
                    <a:pt x="271710" y="243648"/>
                  </a:lnTo>
                  <a:lnTo>
                    <a:pt x="271710" y="444242"/>
                  </a:lnTo>
                  <a:lnTo>
                    <a:pt x="333898" y="444242"/>
                  </a:lnTo>
                  <a:close/>
                  <a:moveTo>
                    <a:pt x="1289656" y="150205"/>
                  </a:moveTo>
                  <a:cubicBezTo>
                    <a:pt x="1314951" y="150205"/>
                    <a:pt x="1332276" y="157170"/>
                    <a:pt x="1341639" y="171093"/>
                  </a:cubicBezTo>
                  <a:cubicBezTo>
                    <a:pt x="1350989" y="185023"/>
                    <a:pt x="1355669" y="204209"/>
                    <a:pt x="1355669" y="228656"/>
                  </a:cubicBezTo>
                  <a:lnTo>
                    <a:pt x="1355669" y="444237"/>
                  </a:lnTo>
                  <a:lnTo>
                    <a:pt x="1414348" y="444237"/>
                  </a:lnTo>
                  <a:lnTo>
                    <a:pt x="1414348" y="222278"/>
                  </a:lnTo>
                  <a:cubicBezTo>
                    <a:pt x="1414348" y="200809"/>
                    <a:pt x="1411694" y="182574"/>
                    <a:pt x="1406389" y="167586"/>
                  </a:cubicBezTo>
                  <a:cubicBezTo>
                    <a:pt x="1401094" y="152597"/>
                    <a:pt x="1393684" y="140319"/>
                    <a:pt x="1384143" y="130752"/>
                  </a:cubicBezTo>
                  <a:cubicBezTo>
                    <a:pt x="1374600" y="121185"/>
                    <a:pt x="1363260" y="114226"/>
                    <a:pt x="1350121" y="109864"/>
                  </a:cubicBezTo>
                  <a:cubicBezTo>
                    <a:pt x="1336969" y="105507"/>
                    <a:pt x="1322351" y="103326"/>
                    <a:pt x="1306239" y="103326"/>
                  </a:cubicBezTo>
                  <a:cubicBezTo>
                    <a:pt x="1280944" y="103326"/>
                    <a:pt x="1260317" y="108907"/>
                    <a:pt x="1244373" y="120068"/>
                  </a:cubicBezTo>
                  <a:cubicBezTo>
                    <a:pt x="1228426" y="131230"/>
                    <a:pt x="1215889" y="146595"/>
                    <a:pt x="1206742" y="166150"/>
                  </a:cubicBezTo>
                  <a:lnTo>
                    <a:pt x="1206742" y="111298"/>
                  </a:lnTo>
                  <a:lnTo>
                    <a:pt x="1148064" y="111298"/>
                  </a:lnTo>
                  <a:lnTo>
                    <a:pt x="1148064" y="444237"/>
                  </a:lnTo>
                  <a:lnTo>
                    <a:pt x="1206742" y="444237"/>
                  </a:lnTo>
                  <a:lnTo>
                    <a:pt x="1206742" y="249704"/>
                  </a:lnTo>
                  <a:cubicBezTo>
                    <a:pt x="1206742" y="235251"/>
                    <a:pt x="1208821" y="221908"/>
                    <a:pt x="1212955" y="209681"/>
                  </a:cubicBezTo>
                  <a:cubicBezTo>
                    <a:pt x="1217112" y="197461"/>
                    <a:pt x="1222904" y="186880"/>
                    <a:pt x="1230340" y="177950"/>
                  </a:cubicBezTo>
                  <a:cubicBezTo>
                    <a:pt x="1237776" y="169021"/>
                    <a:pt x="1246504" y="162164"/>
                    <a:pt x="1256489" y="157381"/>
                  </a:cubicBezTo>
                  <a:cubicBezTo>
                    <a:pt x="1266480" y="152597"/>
                    <a:pt x="1277537" y="150205"/>
                    <a:pt x="1289656" y="15020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CB84EED7-F6FE-454B-9932-D7A0C95A4703}"/>
                </a:ext>
              </a:extLst>
            </p:cNvPr>
            <p:cNvSpPr/>
            <p:nvPr/>
          </p:nvSpPr>
          <p:spPr>
            <a:xfrm>
              <a:off x="10445010" y="5863987"/>
              <a:ext cx="109817" cy="177799"/>
            </a:xfrm>
            <a:custGeom>
              <a:avLst/>
              <a:gdLst>
                <a:gd name="connsiteX0" fmla="*/ 0 w 109816"/>
                <a:gd name="connsiteY0" fmla="*/ 175197 h 177798"/>
                <a:gd name="connsiteX1" fmla="*/ 0 w 109816"/>
                <a:gd name="connsiteY1" fmla="*/ 0 h 177798"/>
                <a:gd name="connsiteX2" fmla="*/ 16211 w 109816"/>
                <a:gd name="connsiteY2" fmla="*/ 0 h 177798"/>
                <a:gd name="connsiteX3" fmla="*/ 16211 w 109816"/>
                <a:gd name="connsiteY3" fmla="*/ 66534 h 177798"/>
                <a:gd name="connsiteX4" fmla="*/ 59301 w 109816"/>
                <a:gd name="connsiteY4" fmla="*/ 40750 h 177798"/>
                <a:gd name="connsiteX5" fmla="*/ 81709 w 109816"/>
                <a:gd name="connsiteY5" fmla="*/ 45780 h 177798"/>
                <a:gd name="connsiteX6" fmla="*/ 98260 w 109816"/>
                <a:gd name="connsiteY6" fmla="*/ 59931 h 177798"/>
                <a:gd name="connsiteX7" fmla="*/ 108352 w 109816"/>
                <a:gd name="connsiteY7" fmla="*/ 81688 h 177798"/>
                <a:gd name="connsiteX8" fmla="*/ 111673 w 109816"/>
                <a:gd name="connsiteY8" fmla="*/ 109546 h 177798"/>
                <a:gd name="connsiteX9" fmla="*/ 108352 w 109816"/>
                <a:gd name="connsiteY9" fmla="*/ 137468 h 177798"/>
                <a:gd name="connsiteX10" fmla="*/ 98391 w 109816"/>
                <a:gd name="connsiteY10" fmla="*/ 159225 h 177798"/>
                <a:gd name="connsiteX11" fmla="*/ 82023 w 109816"/>
                <a:gd name="connsiteY11" fmla="*/ 173310 h 177798"/>
                <a:gd name="connsiteX12" fmla="*/ 59301 w 109816"/>
                <a:gd name="connsiteY12" fmla="*/ 178342 h 177798"/>
                <a:gd name="connsiteX13" fmla="*/ 34043 w 109816"/>
                <a:gd name="connsiteY13" fmla="*/ 171864 h 177798"/>
                <a:gd name="connsiteX14" fmla="*/ 16211 w 109816"/>
                <a:gd name="connsiteY14" fmla="*/ 152558 h 177798"/>
                <a:gd name="connsiteX15" fmla="*/ 16211 w 109816"/>
                <a:gd name="connsiteY15" fmla="*/ 175197 h 177798"/>
                <a:gd name="connsiteX16" fmla="*/ 0 w 109816"/>
                <a:gd name="connsiteY16" fmla="*/ 175197 h 177798"/>
                <a:gd name="connsiteX17" fmla="*/ 16211 w 109816"/>
                <a:gd name="connsiteY17" fmla="*/ 120362 h 177798"/>
                <a:gd name="connsiteX18" fmla="*/ 18930 w 109816"/>
                <a:gd name="connsiteY18" fmla="*/ 137593 h 177798"/>
                <a:gd name="connsiteX19" fmla="*/ 26931 w 109816"/>
                <a:gd name="connsiteY19" fmla="*/ 151363 h 177798"/>
                <a:gd name="connsiteX20" fmla="*/ 39586 w 109816"/>
                <a:gd name="connsiteY20" fmla="*/ 160420 h 177798"/>
                <a:gd name="connsiteX21" fmla="*/ 56268 w 109816"/>
                <a:gd name="connsiteY21" fmla="*/ 163627 h 177798"/>
                <a:gd name="connsiteX22" fmla="*/ 71904 w 109816"/>
                <a:gd name="connsiteY22" fmla="*/ 160923 h 177798"/>
                <a:gd name="connsiteX23" fmla="*/ 83618 w 109816"/>
                <a:gd name="connsiteY23" fmla="*/ 153564 h 177798"/>
                <a:gd name="connsiteX24" fmla="*/ 91122 w 109816"/>
                <a:gd name="connsiteY24" fmla="*/ 142748 h 177798"/>
                <a:gd name="connsiteX25" fmla="*/ 93684 w 109816"/>
                <a:gd name="connsiteY25" fmla="*/ 129291 h 177798"/>
                <a:gd name="connsiteX26" fmla="*/ 93684 w 109816"/>
                <a:gd name="connsiteY26" fmla="*/ 89675 h 177798"/>
                <a:gd name="connsiteX27" fmla="*/ 91122 w 109816"/>
                <a:gd name="connsiteY27" fmla="*/ 76280 h 177798"/>
                <a:gd name="connsiteX28" fmla="*/ 83618 w 109816"/>
                <a:gd name="connsiteY28" fmla="*/ 65464 h 177798"/>
                <a:gd name="connsiteX29" fmla="*/ 71825 w 109816"/>
                <a:gd name="connsiteY29" fmla="*/ 58169 h 177798"/>
                <a:gd name="connsiteX30" fmla="*/ 56268 w 109816"/>
                <a:gd name="connsiteY30" fmla="*/ 55465 h 177798"/>
                <a:gd name="connsiteX31" fmla="*/ 39586 w 109816"/>
                <a:gd name="connsiteY31" fmla="*/ 58672 h 177798"/>
                <a:gd name="connsiteX32" fmla="*/ 26931 w 109816"/>
                <a:gd name="connsiteY32" fmla="*/ 67665 h 177798"/>
                <a:gd name="connsiteX33" fmla="*/ 18930 w 109816"/>
                <a:gd name="connsiteY33" fmla="*/ 81436 h 177798"/>
                <a:gd name="connsiteX34" fmla="*/ 16211 w 109816"/>
                <a:gd name="connsiteY34" fmla="*/ 98730 h 177798"/>
                <a:gd name="connsiteX35" fmla="*/ 16211 w 109816"/>
                <a:gd name="connsiteY35" fmla="*/ 120363 h 17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9816" h="177798">
                  <a:moveTo>
                    <a:pt x="0" y="175197"/>
                  </a:moveTo>
                  <a:lnTo>
                    <a:pt x="0" y="0"/>
                  </a:lnTo>
                  <a:lnTo>
                    <a:pt x="16211" y="0"/>
                  </a:lnTo>
                  <a:lnTo>
                    <a:pt x="16211" y="66534"/>
                  </a:lnTo>
                  <a:cubicBezTo>
                    <a:pt x="24787" y="49345"/>
                    <a:pt x="39142" y="40750"/>
                    <a:pt x="59301" y="40750"/>
                  </a:cubicBezTo>
                  <a:cubicBezTo>
                    <a:pt x="67694" y="40750"/>
                    <a:pt x="75172" y="42427"/>
                    <a:pt x="81709" y="45780"/>
                  </a:cubicBezTo>
                  <a:cubicBezTo>
                    <a:pt x="88272" y="49135"/>
                    <a:pt x="93789" y="53851"/>
                    <a:pt x="98260" y="59931"/>
                  </a:cubicBezTo>
                  <a:cubicBezTo>
                    <a:pt x="102757" y="66011"/>
                    <a:pt x="106104" y="73262"/>
                    <a:pt x="108352" y="81688"/>
                  </a:cubicBezTo>
                  <a:cubicBezTo>
                    <a:pt x="110575" y="90115"/>
                    <a:pt x="111673" y="99401"/>
                    <a:pt x="111673" y="109546"/>
                  </a:cubicBezTo>
                  <a:cubicBezTo>
                    <a:pt x="111673" y="119691"/>
                    <a:pt x="110575" y="128998"/>
                    <a:pt x="108352" y="137468"/>
                  </a:cubicBezTo>
                  <a:cubicBezTo>
                    <a:pt x="106104" y="145937"/>
                    <a:pt x="102809" y="153189"/>
                    <a:pt x="98391" y="159225"/>
                  </a:cubicBezTo>
                  <a:cubicBezTo>
                    <a:pt x="93998" y="165261"/>
                    <a:pt x="88533" y="169957"/>
                    <a:pt x="82023" y="173310"/>
                  </a:cubicBezTo>
                  <a:cubicBezTo>
                    <a:pt x="75512" y="176662"/>
                    <a:pt x="67956" y="178342"/>
                    <a:pt x="59301" y="178342"/>
                  </a:cubicBezTo>
                  <a:cubicBezTo>
                    <a:pt x="49993" y="178342"/>
                    <a:pt x="41573" y="176182"/>
                    <a:pt x="34043" y="171864"/>
                  </a:cubicBezTo>
                  <a:cubicBezTo>
                    <a:pt x="26539" y="167547"/>
                    <a:pt x="20578" y="161112"/>
                    <a:pt x="16211" y="152558"/>
                  </a:cubicBezTo>
                  <a:lnTo>
                    <a:pt x="16211" y="175197"/>
                  </a:lnTo>
                  <a:lnTo>
                    <a:pt x="0" y="175197"/>
                  </a:lnTo>
                  <a:close/>
                  <a:moveTo>
                    <a:pt x="16211" y="120362"/>
                  </a:moveTo>
                  <a:cubicBezTo>
                    <a:pt x="16211" y="126567"/>
                    <a:pt x="17126" y="132310"/>
                    <a:pt x="18930" y="137593"/>
                  </a:cubicBezTo>
                  <a:cubicBezTo>
                    <a:pt x="20734" y="142875"/>
                    <a:pt x="23401" y="147464"/>
                    <a:pt x="26931" y="151363"/>
                  </a:cubicBezTo>
                  <a:cubicBezTo>
                    <a:pt x="30461" y="155262"/>
                    <a:pt x="34671" y="158280"/>
                    <a:pt x="39586" y="160420"/>
                  </a:cubicBezTo>
                  <a:cubicBezTo>
                    <a:pt x="44502" y="162557"/>
                    <a:pt x="50071" y="163627"/>
                    <a:pt x="56268" y="163627"/>
                  </a:cubicBezTo>
                  <a:cubicBezTo>
                    <a:pt x="62151" y="163627"/>
                    <a:pt x="67354" y="162726"/>
                    <a:pt x="71904" y="160923"/>
                  </a:cubicBezTo>
                  <a:cubicBezTo>
                    <a:pt x="76427" y="159120"/>
                    <a:pt x="80349" y="156669"/>
                    <a:pt x="83618" y="153564"/>
                  </a:cubicBezTo>
                  <a:cubicBezTo>
                    <a:pt x="86886" y="150464"/>
                    <a:pt x="89396" y="146859"/>
                    <a:pt x="91122" y="142748"/>
                  </a:cubicBezTo>
                  <a:cubicBezTo>
                    <a:pt x="92821" y="138642"/>
                    <a:pt x="93684" y="134156"/>
                    <a:pt x="93684" y="129291"/>
                  </a:cubicBezTo>
                  <a:lnTo>
                    <a:pt x="93684" y="89675"/>
                  </a:lnTo>
                  <a:cubicBezTo>
                    <a:pt x="93684" y="84895"/>
                    <a:pt x="92821" y="80430"/>
                    <a:pt x="91122" y="76280"/>
                  </a:cubicBezTo>
                  <a:cubicBezTo>
                    <a:pt x="89396" y="72128"/>
                    <a:pt x="86886" y="68526"/>
                    <a:pt x="83618" y="65464"/>
                  </a:cubicBezTo>
                  <a:cubicBezTo>
                    <a:pt x="80349" y="62405"/>
                    <a:pt x="76427" y="59974"/>
                    <a:pt x="71825" y="58169"/>
                  </a:cubicBezTo>
                  <a:cubicBezTo>
                    <a:pt x="67250" y="56366"/>
                    <a:pt x="62073" y="55465"/>
                    <a:pt x="56268" y="55465"/>
                  </a:cubicBezTo>
                  <a:cubicBezTo>
                    <a:pt x="50071" y="55465"/>
                    <a:pt x="44502" y="56535"/>
                    <a:pt x="39586" y="58672"/>
                  </a:cubicBezTo>
                  <a:cubicBezTo>
                    <a:pt x="34671" y="60809"/>
                    <a:pt x="30461" y="63810"/>
                    <a:pt x="26931" y="67665"/>
                  </a:cubicBezTo>
                  <a:cubicBezTo>
                    <a:pt x="23401" y="71524"/>
                    <a:pt x="20734" y="76112"/>
                    <a:pt x="18930" y="81436"/>
                  </a:cubicBezTo>
                  <a:cubicBezTo>
                    <a:pt x="17126" y="86762"/>
                    <a:pt x="16211" y="92525"/>
                    <a:pt x="16211" y="98730"/>
                  </a:cubicBezTo>
                  <a:lnTo>
                    <a:pt x="16211" y="1203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F13ECBD4-97DD-4CB4-B210-1E9514F9CE10}"/>
                </a:ext>
              </a:extLst>
            </p:cNvPr>
            <p:cNvSpPr/>
            <p:nvPr/>
          </p:nvSpPr>
          <p:spPr>
            <a:xfrm>
              <a:off x="10581837" y="5907883"/>
              <a:ext cx="112431" cy="172569"/>
            </a:xfrm>
            <a:custGeom>
              <a:avLst/>
              <a:gdLst>
                <a:gd name="connsiteX0" fmla="*/ 0 w 112431"/>
                <a:gd name="connsiteY0" fmla="*/ 0 h 172569"/>
                <a:gd name="connsiteX1" fmla="*/ 19244 w 112431"/>
                <a:gd name="connsiteY1" fmla="*/ 0 h 172569"/>
                <a:gd name="connsiteX2" fmla="*/ 56608 w 112431"/>
                <a:gd name="connsiteY2" fmla="*/ 106776 h 172569"/>
                <a:gd name="connsiteX3" fmla="*/ 57602 w 112431"/>
                <a:gd name="connsiteY3" fmla="*/ 106776 h 172569"/>
                <a:gd name="connsiteX4" fmla="*/ 95462 w 112431"/>
                <a:gd name="connsiteY4" fmla="*/ 0 h 172569"/>
                <a:gd name="connsiteX5" fmla="*/ 114079 w 112431"/>
                <a:gd name="connsiteY5" fmla="*/ 0 h 172569"/>
                <a:gd name="connsiteX6" fmla="*/ 49679 w 112431"/>
                <a:gd name="connsiteY6" fmla="*/ 175069 h 172569"/>
                <a:gd name="connsiteX7" fmla="*/ 10328 w 112431"/>
                <a:gd name="connsiteY7" fmla="*/ 175069 h 172569"/>
                <a:gd name="connsiteX8" fmla="*/ 10328 w 112431"/>
                <a:gd name="connsiteY8" fmla="*/ 160354 h 172569"/>
                <a:gd name="connsiteX9" fmla="*/ 38122 w 112431"/>
                <a:gd name="connsiteY9" fmla="*/ 160354 h 172569"/>
                <a:gd name="connsiteX10" fmla="*/ 48685 w 112431"/>
                <a:gd name="connsiteY10" fmla="*/ 131301 h 172569"/>
                <a:gd name="connsiteX11" fmla="*/ 0 w 112431"/>
                <a:gd name="connsiteY11" fmla="*/ 0 h 17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431" h="172569">
                  <a:moveTo>
                    <a:pt x="0" y="0"/>
                  </a:moveTo>
                  <a:lnTo>
                    <a:pt x="19244" y="0"/>
                  </a:lnTo>
                  <a:lnTo>
                    <a:pt x="56608" y="106776"/>
                  </a:lnTo>
                  <a:lnTo>
                    <a:pt x="57602" y="106776"/>
                  </a:lnTo>
                  <a:lnTo>
                    <a:pt x="95462" y="0"/>
                  </a:lnTo>
                  <a:lnTo>
                    <a:pt x="114079" y="0"/>
                  </a:lnTo>
                  <a:lnTo>
                    <a:pt x="49679" y="175069"/>
                  </a:lnTo>
                  <a:lnTo>
                    <a:pt x="10328" y="175069"/>
                  </a:lnTo>
                  <a:lnTo>
                    <a:pt x="10328" y="160354"/>
                  </a:lnTo>
                  <a:lnTo>
                    <a:pt x="38122" y="160354"/>
                  </a:lnTo>
                  <a:lnTo>
                    <a:pt x="48685" y="131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8DF264EE-5F82-4196-AE47-BFD5E80AB666}"/>
                </a:ext>
              </a:extLst>
            </p:cNvPr>
            <p:cNvSpPr/>
            <p:nvPr/>
          </p:nvSpPr>
          <p:spPr>
            <a:xfrm>
              <a:off x="10436330" y="6128990"/>
              <a:ext cx="143808" cy="180413"/>
            </a:xfrm>
            <a:custGeom>
              <a:avLst/>
              <a:gdLst>
                <a:gd name="connsiteX0" fmla="*/ 0 w 143807"/>
                <a:gd name="connsiteY0" fmla="*/ 91935 h 180413"/>
                <a:gd name="connsiteX1" fmla="*/ 4602 w 143807"/>
                <a:gd name="connsiteY1" fmla="*/ 54080 h 180413"/>
                <a:gd name="connsiteX2" fmla="*/ 18617 w 143807"/>
                <a:gd name="connsiteY2" fmla="*/ 25088 h 180413"/>
                <a:gd name="connsiteX3" fmla="*/ 42436 w 143807"/>
                <a:gd name="connsiteY3" fmla="*/ 6539 h 180413"/>
                <a:gd name="connsiteX4" fmla="*/ 76453 w 143807"/>
                <a:gd name="connsiteY4" fmla="*/ 0 h 180413"/>
                <a:gd name="connsiteX5" fmla="*/ 102130 w 143807"/>
                <a:gd name="connsiteY5" fmla="*/ 3833 h 180413"/>
                <a:gd name="connsiteX6" fmla="*/ 122446 w 143807"/>
                <a:gd name="connsiteY6" fmla="*/ 15029 h 180413"/>
                <a:gd name="connsiteX7" fmla="*/ 136330 w 143807"/>
                <a:gd name="connsiteY7" fmla="*/ 32822 h 180413"/>
                <a:gd name="connsiteX8" fmla="*/ 142370 w 143807"/>
                <a:gd name="connsiteY8" fmla="*/ 56093 h 180413"/>
                <a:gd name="connsiteX9" fmla="*/ 108902 w 143807"/>
                <a:gd name="connsiteY9" fmla="*/ 56093 h 180413"/>
                <a:gd name="connsiteX10" fmla="*/ 74074 w 143807"/>
                <a:gd name="connsiteY10" fmla="*/ 28296 h 180413"/>
                <a:gd name="connsiteX11" fmla="*/ 46542 w 143807"/>
                <a:gd name="connsiteY11" fmla="*/ 38106 h 180413"/>
                <a:gd name="connsiteX12" fmla="*/ 35978 w 143807"/>
                <a:gd name="connsiteY12" fmla="*/ 64392 h 180413"/>
                <a:gd name="connsiteX13" fmla="*/ 35978 w 143807"/>
                <a:gd name="connsiteY13" fmla="*/ 117969 h 180413"/>
                <a:gd name="connsiteX14" fmla="*/ 38933 w 143807"/>
                <a:gd name="connsiteY14" fmla="*/ 132622 h 180413"/>
                <a:gd name="connsiteX15" fmla="*/ 47038 w 143807"/>
                <a:gd name="connsiteY15" fmla="*/ 144192 h 180413"/>
                <a:gd name="connsiteX16" fmla="*/ 59170 w 143807"/>
                <a:gd name="connsiteY16" fmla="*/ 151738 h 180413"/>
                <a:gd name="connsiteX17" fmla="*/ 74466 w 143807"/>
                <a:gd name="connsiteY17" fmla="*/ 154442 h 180413"/>
                <a:gd name="connsiteX18" fmla="*/ 101554 w 143807"/>
                <a:gd name="connsiteY18" fmla="*/ 145954 h 180413"/>
                <a:gd name="connsiteX19" fmla="*/ 111673 w 143807"/>
                <a:gd name="connsiteY19" fmla="*/ 119227 h 180413"/>
                <a:gd name="connsiteX20" fmla="*/ 111673 w 143807"/>
                <a:gd name="connsiteY20" fmla="*/ 111681 h 180413"/>
                <a:gd name="connsiteX21" fmla="*/ 75721 w 143807"/>
                <a:gd name="connsiteY21" fmla="*/ 111681 h 180413"/>
                <a:gd name="connsiteX22" fmla="*/ 75721 w 143807"/>
                <a:gd name="connsiteY22" fmla="*/ 83382 h 180413"/>
                <a:gd name="connsiteX23" fmla="*/ 145272 w 143807"/>
                <a:gd name="connsiteY23" fmla="*/ 83382 h 180413"/>
                <a:gd name="connsiteX24" fmla="*/ 145272 w 143807"/>
                <a:gd name="connsiteY24" fmla="*/ 178967 h 180413"/>
                <a:gd name="connsiteX25" fmla="*/ 114079 w 143807"/>
                <a:gd name="connsiteY25" fmla="*/ 178967 h 180413"/>
                <a:gd name="connsiteX26" fmla="*/ 113320 w 143807"/>
                <a:gd name="connsiteY26" fmla="*/ 162994 h 180413"/>
                <a:gd name="connsiteX27" fmla="*/ 71302 w 143807"/>
                <a:gd name="connsiteY27" fmla="*/ 182866 h 180413"/>
                <a:gd name="connsiteX28" fmla="*/ 40188 w 143807"/>
                <a:gd name="connsiteY28" fmla="*/ 176013 h 180413"/>
                <a:gd name="connsiteX29" fmla="*/ 17858 w 143807"/>
                <a:gd name="connsiteY29" fmla="*/ 157085 h 180413"/>
                <a:gd name="connsiteX30" fmla="*/ 4471 w 143807"/>
                <a:gd name="connsiteY30" fmla="*/ 128344 h 180413"/>
                <a:gd name="connsiteX31" fmla="*/ 0 w 143807"/>
                <a:gd name="connsiteY31" fmla="*/ 91935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3807" h="180413">
                  <a:moveTo>
                    <a:pt x="0" y="91935"/>
                  </a:moveTo>
                  <a:cubicBezTo>
                    <a:pt x="0" y="78017"/>
                    <a:pt x="1517" y="65398"/>
                    <a:pt x="4602" y="54080"/>
                  </a:cubicBezTo>
                  <a:cubicBezTo>
                    <a:pt x="7661" y="42761"/>
                    <a:pt x="12315" y="33097"/>
                    <a:pt x="18617" y="25088"/>
                  </a:cubicBezTo>
                  <a:cubicBezTo>
                    <a:pt x="24892" y="17084"/>
                    <a:pt x="32841" y="10901"/>
                    <a:pt x="42436" y="6539"/>
                  </a:cubicBezTo>
                  <a:cubicBezTo>
                    <a:pt x="52032" y="2181"/>
                    <a:pt x="63380" y="0"/>
                    <a:pt x="76453" y="0"/>
                  </a:cubicBezTo>
                  <a:cubicBezTo>
                    <a:pt x="85762" y="0"/>
                    <a:pt x="94312" y="1279"/>
                    <a:pt x="102130" y="3833"/>
                  </a:cubicBezTo>
                  <a:cubicBezTo>
                    <a:pt x="109921" y="6393"/>
                    <a:pt x="116693" y="10124"/>
                    <a:pt x="122446" y="15029"/>
                  </a:cubicBezTo>
                  <a:cubicBezTo>
                    <a:pt x="128172" y="19934"/>
                    <a:pt x="132800" y="25864"/>
                    <a:pt x="136330" y="32822"/>
                  </a:cubicBezTo>
                  <a:cubicBezTo>
                    <a:pt x="139859" y="39782"/>
                    <a:pt x="141873" y="47538"/>
                    <a:pt x="142370" y="56093"/>
                  </a:cubicBezTo>
                  <a:lnTo>
                    <a:pt x="108902" y="56093"/>
                  </a:lnTo>
                  <a:cubicBezTo>
                    <a:pt x="106993" y="37563"/>
                    <a:pt x="95384" y="28296"/>
                    <a:pt x="74074" y="28296"/>
                  </a:cubicBezTo>
                  <a:cubicBezTo>
                    <a:pt x="62752" y="28296"/>
                    <a:pt x="53575" y="31567"/>
                    <a:pt x="46542" y="38106"/>
                  </a:cubicBezTo>
                  <a:cubicBezTo>
                    <a:pt x="39482" y="44646"/>
                    <a:pt x="35978" y="53408"/>
                    <a:pt x="35978" y="64392"/>
                  </a:cubicBezTo>
                  <a:lnTo>
                    <a:pt x="35978" y="117969"/>
                  </a:lnTo>
                  <a:cubicBezTo>
                    <a:pt x="35978" y="123251"/>
                    <a:pt x="36946" y="128135"/>
                    <a:pt x="38933" y="132622"/>
                  </a:cubicBezTo>
                  <a:cubicBezTo>
                    <a:pt x="40894" y="137109"/>
                    <a:pt x="43587" y="140965"/>
                    <a:pt x="47038" y="144192"/>
                  </a:cubicBezTo>
                  <a:cubicBezTo>
                    <a:pt x="50464" y="147421"/>
                    <a:pt x="54516" y="149936"/>
                    <a:pt x="59170" y="151738"/>
                  </a:cubicBezTo>
                  <a:cubicBezTo>
                    <a:pt x="63825" y="153542"/>
                    <a:pt x="68923" y="154442"/>
                    <a:pt x="74466" y="154442"/>
                  </a:cubicBezTo>
                  <a:cubicBezTo>
                    <a:pt x="85762" y="154442"/>
                    <a:pt x="94808" y="151612"/>
                    <a:pt x="101554" y="145954"/>
                  </a:cubicBezTo>
                  <a:cubicBezTo>
                    <a:pt x="108300" y="140293"/>
                    <a:pt x="111673" y="131388"/>
                    <a:pt x="111673" y="119227"/>
                  </a:cubicBezTo>
                  <a:lnTo>
                    <a:pt x="111673" y="111681"/>
                  </a:lnTo>
                  <a:lnTo>
                    <a:pt x="75721" y="111681"/>
                  </a:lnTo>
                  <a:lnTo>
                    <a:pt x="75721" y="83382"/>
                  </a:lnTo>
                  <a:lnTo>
                    <a:pt x="145272" y="83382"/>
                  </a:lnTo>
                  <a:lnTo>
                    <a:pt x="145272" y="178967"/>
                  </a:lnTo>
                  <a:lnTo>
                    <a:pt x="114079" y="178967"/>
                  </a:lnTo>
                  <a:lnTo>
                    <a:pt x="113320" y="162994"/>
                  </a:lnTo>
                  <a:cubicBezTo>
                    <a:pt x="104352" y="176245"/>
                    <a:pt x="90337" y="182866"/>
                    <a:pt x="71302" y="182866"/>
                  </a:cubicBezTo>
                  <a:cubicBezTo>
                    <a:pt x="59484" y="182866"/>
                    <a:pt x="49104" y="180581"/>
                    <a:pt x="40188" y="176013"/>
                  </a:cubicBezTo>
                  <a:cubicBezTo>
                    <a:pt x="31246" y="171442"/>
                    <a:pt x="23820" y="165133"/>
                    <a:pt x="17858" y="157085"/>
                  </a:cubicBezTo>
                  <a:cubicBezTo>
                    <a:pt x="11897" y="149032"/>
                    <a:pt x="7452" y="139454"/>
                    <a:pt x="4471" y="128344"/>
                  </a:cubicBezTo>
                  <a:cubicBezTo>
                    <a:pt x="1491" y="117235"/>
                    <a:pt x="0" y="105100"/>
                    <a:pt x="0" y="919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461D693A-5648-4220-AE08-CEB80E531154}"/>
                </a:ext>
              </a:extLst>
            </p:cNvPr>
            <p:cNvSpPr/>
            <p:nvPr/>
          </p:nvSpPr>
          <p:spPr>
            <a:xfrm>
              <a:off x="10612402" y="6128990"/>
              <a:ext cx="154266" cy="180413"/>
            </a:xfrm>
            <a:custGeom>
              <a:avLst/>
              <a:gdLst>
                <a:gd name="connsiteX0" fmla="*/ 0 w 154266"/>
                <a:gd name="connsiteY0" fmla="*/ 91430 h 180413"/>
                <a:gd name="connsiteX1" fmla="*/ 20316 w 154266"/>
                <a:gd name="connsiteY1" fmla="*/ 23203 h 180413"/>
                <a:gd name="connsiteX2" fmla="*/ 77970 w 154266"/>
                <a:gd name="connsiteY2" fmla="*/ 0 h 180413"/>
                <a:gd name="connsiteX3" fmla="*/ 135624 w 154266"/>
                <a:gd name="connsiteY3" fmla="*/ 23203 h 180413"/>
                <a:gd name="connsiteX4" fmla="*/ 155966 w 154266"/>
                <a:gd name="connsiteY4" fmla="*/ 91430 h 180413"/>
                <a:gd name="connsiteX5" fmla="*/ 135624 w 154266"/>
                <a:gd name="connsiteY5" fmla="*/ 159663 h 180413"/>
                <a:gd name="connsiteX6" fmla="*/ 77970 w 154266"/>
                <a:gd name="connsiteY6" fmla="*/ 182866 h 180413"/>
                <a:gd name="connsiteX7" fmla="*/ 20316 w 154266"/>
                <a:gd name="connsiteY7" fmla="*/ 159663 h 180413"/>
                <a:gd name="connsiteX8" fmla="*/ 0 w 154266"/>
                <a:gd name="connsiteY8" fmla="*/ 91430 h 180413"/>
                <a:gd name="connsiteX9" fmla="*/ 35978 w 154266"/>
                <a:gd name="connsiteY9" fmla="*/ 118471 h 180413"/>
                <a:gd name="connsiteX10" fmla="*/ 39377 w 154266"/>
                <a:gd name="connsiteY10" fmla="*/ 133942 h 180413"/>
                <a:gd name="connsiteX11" fmla="*/ 48424 w 154266"/>
                <a:gd name="connsiteY11" fmla="*/ 145261 h 180413"/>
                <a:gd name="connsiteX12" fmla="*/ 61628 w 154266"/>
                <a:gd name="connsiteY12" fmla="*/ 152180 h 180413"/>
                <a:gd name="connsiteX13" fmla="*/ 77970 w 154266"/>
                <a:gd name="connsiteY13" fmla="*/ 154442 h 180413"/>
                <a:gd name="connsiteX14" fmla="*/ 94390 w 154266"/>
                <a:gd name="connsiteY14" fmla="*/ 152180 h 180413"/>
                <a:gd name="connsiteX15" fmla="*/ 107673 w 154266"/>
                <a:gd name="connsiteY15" fmla="*/ 145261 h 180413"/>
                <a:gd name="connsiteX16" fmla="*/ 116641 w 154266"/>
                <a:gd name="connsiteY16" fmla="*/ 133880 h 180413"/>
                <a:gd name="connsiteX17" fmla="*/ 119988 w 154266"/>
                <a:gd name="connsiteY17" fmla="*/ 118471 h 180413"/>
                <a:gd name="connsiteX18" fmla="*/ 119988 w 154266"/>
                <a:gd name="connsiteY18" fmla="*/ 64392 h 180413"/>
                <a:gd name="connsiteX19" fmla="*/ 116641 w 154266"/>
                <a:gd name="connsiteY19" fmla="*/ 48921 h 180413"/>
                <a:gd name="connsiteX20" fmla="*/ 107673 w 154266"/>
                <a:gd name="connsiteY20" fmla="*/ 37602 h 180413"/>
                <a:gd name="connsiteX21" fmla="*/ 94390 w 154266"/>
                <a:gd name="connsiteY21" fmla="*/ 30621 h 180413"/>
                <a:gd name="connsiteX22" fmla="*/ 77970 w 154266"/>
                <a:gd name="connsiteY22" fmla="*/ 28296 h 180413"/>
                <a:gd name="connsiteX23" fmla="*/ 61628 w 154266"/>
                <a:gd name="connsiteY23" fmla="*/ 30621 h 180413"/>
                <a:gd name="connsiteX24" fmla="*/ 48424 w 154266"/>
                <a:gd name="connsiteY24" fmla="*/ 37602 h 180413"/>
                <a:gd name="connsiteX25" fmla="*/ 39377 w 154266"/>
                <a:gd name="connsiteY25" fmla="*/ 48921 h 180413"/>
                <a:gd name="connsiteX26" fmla="*/ 35978 w 154266"/>
                <a:gd name="connsiteY26" fmla="*/ 64392 h 180413"/>
                <a:gd name="connsiteX27" fmla="*/ 35978 w 154266"/>
                <a:gd name="connsiteY27" fmla="*/ 118471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54266" h="180413">
                  <a:moveTo>
                    <a:pt x="0" y="91430"/>
                  </a:moveTo>
                  <a:cubicBezTo>
                    <a:pt x="0" y="61416"/>
                    <a:pt x="6772" y="38674"/>
                    <a:pt x="20316" y="23203"/>
                  </a:cubicBezTo>
                  <a:cubicBezTo>
                    <a:pt x="33860" y="7734"/>
                    <a:pt x="53078" y="0"/>
                    <a:pt x="77970" y="0"/>
                  </a:cubicBezTo>
                  <a:cubicBezTo>
                    <a:pt x="102836" y="0"/>
                    <a:pt x="122054" y="7734"/>
                    <a:pt x="135624" y="23203"/>
                  </a:cubicBezTo>
                  <a:cubicBezTo>
                    <a:pt x="149168" y="38674"/>
                    <a:pt x="155966" y="61416"/>
                    <a:pt x="155966" y="91430"/>
                  </a:cubicBezTo>
                  <a:cubicBezTo>
                    <a:pt x="155966" y="121447"/>
                    <a:pt x="149168" y="144192"/>
                    <a:pt x="135624" y="159663"/>
                  </a:cubicBezTo>
                  <a:cubicBezTo>
                    <a:pt x="122054" y="175132"/>
                    <a:pt x="102836" y="182866"/>
                    <a:pt x="77970" y="182866"/>
                  </a:cubicBezTo>
                  <a:cubicBezTo>
                    <a:pt x="53078" y="182866"/>
                    <a:pt x="33860" y="175132"/>
                    <a:pt x="20316" y="159663"/>
                  </a:cubicBezTo>
                  <a:cubicBezTo>
                    <a:pt x="6772" y="144192"/>
                    <a:pt x="0" y="121449"/>
                    <a:pt x="0" y="91430"/>
                  </a:cubicBezTo>
                  <a:close/>
                  <a:moveTo>
                    <a:pt x="35978" y="118471"/>
                  </a:moveTo>
                  <a:cubicBezTo>
                    <a:pt x="35978" y="124341"/>
                    <a:pt x="37103" y="129500"/>
                    <a:pt x="39377" y="133942"/>
                  </a:cubicBezTo>
                  <a:cubicBezTo>
                    <a:pt x="41626" y="138387"/>
                    <a:pt x="44659" y="142160"/>
                    <a:pt x="48424" y="145261"/>
                  </a:cubicBezTo>
                  <a:cubicBezTo>
                    <a:pt x="52189" y="148365"/>
                    <a:pt x="56608" y="150671"/>
                    <a:pt x="61628" y="152180"/>
                  </a:cubicBezTo>
                  <a:cubicBezTo>
                    <a:pt x="66649" y="153689"/>
                    <a:pt x="72113" y="154442"/>
                    <a:pt x="77970" y="154442"/>
                  </a:cubicBezTo>
                  <a:cubicBezTo>
                    <a:pt x="83853" y="154442"/>
                    <a:pt x="89318" y="153689"/>
                    <a:pt x="94390" y="152180"/>
                  </a:cubicBezTo>
                  <a:cubicBezTo>
                    <a:pt x="99463" y="150671"/>
                    <a:pt x="103882" y="148365"/>
                    <a:pt x="107673" y="145261"/>
                  </a:cubicBezTo>
                  <a:cubicBezTo>
                    <a:pt x="111438" y="142160"/>
                    <a:pt x="114419" y="138364"/>
                    <a:pt x="116641" y="133880"/>
                  </a:cubicBezTo>
                  <a:cubicBezTo>
                    <a:pt x="118864" y="129395"/>
                    <a:pt x="119988" y="124258"/>
                    <a:pt x="119988" y="118471"/>
                  </a:cubicBezTo>
                  <a:lnTo>
                    <a:pt x="119988" y="64392"/>
                  </a:lnTo>
                  <a:cubicBezTo>
                    <a:pt x="119988" y="58522"/>
                    <a:pt x="118864" y="53368"/>
                    <a:pt x="116641" y="48921"/>
                  </a:cubicBezTo>
                  <a:cubicBezTo>
                    <a:pt x="114419" y="44478"/>
                    <a:pt x="111438" y="40705"/>
                    <a:pt x="107673" y="37602"/>
                  </a:cubicBezTo>
                  <a:cubicBezTo>
                    <a:pt x="103882" y="34503"/>
                    <a:pt x="99463" y="32174"/>
                    <a:pt x="94390" y="30621"/>
                  </a:cubicBezTo>
                  <a:cubicBezTo>
                    <a:pt x="89318" y="29073"/>
                    <a:pt x="83853" y="28296"/>
                    <a:pt x="77970" y="28296"/>
                  </a:cubicBezTo>
                  <a:cubicBezTo>
                    <a:pt x="72113" y="28296"/>
                    <a:pt x="66649" y="29073"/>
                    <a:pt x="61628" y="30621"/>
                  </a:cubicBezTo>
                  <a:cubicBezTo>
                    <a:pt x="56608" y="32174"/>
                    <a:pt x="52189" y="34503"/>
                    <a:pt x="48424" y="37602"/>
                  </a:cubicBezTo>
                  <a:cubicBezTo>
                    <a:pt x="44659" y="40705"/>
                    <a:pt x="41626" y="44478"/>
                    <a:pt x="39377" y="48921"/>
                  </a:cubicBezTo>
                  <a:cubicBezTo>
                    <a:pt x="37103" y="53368"/>
                    <a:pt x="35978" y="58522"/>
                    <a:pt x="35978" y="64392"/>
                  </a:cubicBezTo>
                  <a:lnTo>
                    <a:pt x="35978" y="118471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47ABC1A0-4869-4C18-866E-B5D1FB2770E5}"/>
                </a:ext>
              </a:extLst>
            </p:cNvPr>
            <p:cNvSpPr/>
            <p:nvPr/>
          </p:nvSpPr>
          <p:spPr>
            <a:xfrm>
              <a:off x="10804190" y="6132761"/>
              <a:ext cx="135964" cy="175184"/>
            </a:xfrm>
            <a:custGeom>
              <a:avLst/>
              <a:gdLst>
                <a:gd name="connsiteX0" fmla="*/ 0 w 135963"/>
                <a:gd name="connsiteY0" fmla="*/ 175197 h 175183"/>
                <a:gd name="connsiteX1" fmla="*/ 0 w 135963"/>
                <a:gd name="connsiteY1" fmla="*/ 0 h 175183"/>
                <a:gd name="connsiteX2" fmla="*/ 59249 w 135963"/>
                <a:gd name="connsiteY2" fmla="*/ 0 h 175183"/>
                <a:gd name="connsiteX3" fmla="*/ 118916 w 135963"/>
                <a:gd name="connsiteY3" fmla="*/ 21759 h 175183"/>
                <a:gd name="connsiteX4" fmla="*/ 137088 w 135963"/>
                <a:gd name="connsiteY4" fmla="*/ 87660 h 175183"/>
                <a:gd name="connsiteX5" fmla="*/ 118916 w 135963"/>
                <a:gd name="connsiteY5" fmla="*/ 153438 h 175183"/>
                <a:gd name="connsiteX6" fmla="*/ 59249 w 135963"/>
                <a:gd name="connsiteY6" fmla="*/ 175197 h 175183"/>
                <a:gd name="connsiteX7" fmla="*/ 0 w 135963"/>
                <a:gd name="connsiteY7" fmla="*/ 175197 h 175183"/>
                <a:gd name="connsiteX8" fmla="*/ 33468 w 135963"/>
                <a:gd name="connsiteY8" fmla="*/ 146901 h 175183"/>
                <a:gd name="connsiteX9" fmla="*/ 59249 w 135963"/>
                <a:gd name="connsiteY9" fmla="*/ 146901 h 175183"/>
                <a:gd name="connsiteX10" fmla="*/ 91200 w 135963"/>
                <a:gd name="connsiteY10" fmla="*/ 138662 h 175183"/>
                <a:gd name="connsiteX11" fmla="*/ 102260 w 135963"/>
                <a:gd name="connsiteY11" fmla="*/ 112816 h 175183"/>
                <a:gd name="connsiteX12" fmla="*/ 102260 w 135963"/>
                <a:gd name="connsiteY12" fmla="*/ 62381 h 175183"/>
                <a:gd name="connsiteX13" fmla="*/ 91200 w 135963"/>
                <a:gd name="connsiteY13" fmla="*/ 36660 h 175183"/>
                <a:gd name="connsiteX14" fmla="*/ 59249 w 135963"/>
                <a:gd name="connsiteY14" fmla="*/ 28424 h 175183"/>
                <a:gd name="connsiteX15" fmla="*/ 33468 w 135963"/>
                <a:gd name="connsiteY15" fmla="*/ 28424 h 175183"/>
                <a:gd name="connsiteX16" fmla="*/ 33468 w 135963"/>
                <a:gd name="connsiteY16" fmla="*/ 146901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63" h="175183">
                  <a:moveTo>
                    <a:pt x="0" y="175197"/>
                  </a:moveTo>
                  <a:lnTo>
                    <a:pt x="0" y="0"/>
                  </a:lnTo>
                  <a:lnTo>
                    <a:pt x="59249" y="0"/>
                  </a:lnTo>
                  <a:cubicBezTo>
                    <a:pt x="86912" y="0"/>
                    <a:pt x="106810" y="7253"/>
                    <a:pt x="118916" y="21759"/>
                  </a:cubicBezTo>
                  <a:cubicBezTo>
                    <a:pt x="131048" y="36266"/>
                    <a:pt x="137088" y="58232"/>
                    <a:pt x="137088" y="87660"/>
                  </a:cubicBezTo>
                  <a:cubicBezTo>
                    <a:pt x="137088" y="117010"/>
                    <a:pt x="131048" y="138936"/>
                    <a:pt x="118916" y="153438"/>
                  </a:cubicBezTo>
                  <a:cubicBezTo>
                    <a:pt x="106810" y="167944"/>
                    <a:pt x="86912" y="175197"/>
                    <a:pt x="59249" y="175197"/>
                  </a:cubicBezTo>
                  <a:lnTo>
                    <a:pt x="0" y="175197"/>
                  </a:lnTo>
                  <a:close/>
                  <a:moveTo>
                    <a:pt x="33468" y="146901"/>
                  </a:moveTo>
                  <a:lnTo>
                    <a:pt x="59249" y="146901"/>
                  </a:lnTo>
                  <a:cubicBezTo>
                    <a:pt x="73159" y="146901"/>
                    <a:pt x="83827" y="144155"/>
                    <a:pt x="91200" y="138662"/>
                  </a:cubicBezTo>
                  <a:cubicBezTo>
                    <a:pt x="98573" y="133171"/>
                    <a:pt x="102260" y="124556"/>
                    <a:pt x="102260" y="112816"/>
                  </a:cubicBezTo>
                  <a:lnTo>
                    <a:pt x="102260" y="62381"/>
                  </a:lnTo>
                  <a:cubicBezTo>
                    <a:pt x="102260" y="50727"/>
                    <a:pt x="98573" y="42154"/>
                    <a:pt x="91200" y="36660"/>
                  </a:cubicBezTo>
                  <a:cubicBezTo>
                    <a:pt x="83827" y="31172"/>
                    <a:pt x="73159" y="28424"/>
                    <a:pt x="59249" y="28424"/>
                  </a:cubicBezTo>
                  <a:lnTo>
                    <a:pt x="33468" y="28424"/>
                  </a:lnTo>
                  <a:lnTo>
                    <a:pt x="33468" y="146901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E67C0B75-E7B5-4961-AECC-4E7F4E277528}"/>
                </a:ext>
              </a:extLst>
            </p:cNvPr>
            <p:cNvSpPr/>
            <p:nvPr/>
          </p:nvSpPr>
          <p:spPr>
            <a:xfrm>
              <a:off x="11029026" y="6110531"/>
              <a:ext cx="28762" cy="217019"/>
            </a:xfrm>
            <a:custGeom>
              <a:avLst/>
              <a:gdLst>
                <a:gd name="connsiteX0" fmla="*/ 0 w 28761"/>
                <a:gd name="connsiteY0" fmla="*/ 218065 h 217018"/>
                <a:gd name="connsiteX1" fmla="*/ 0 w 28761"/>
                <a:gd name="connsiteY1" fmla="*/ 0 h 217018"/>
                <a:gd name="connsiteX2" fmla="*/ 31193 w 28761"/>
                <a:gd name="connsiteY2" fmla="*/ 0 h 217018"/>
                <a:gd name="connsiteX3" fmla="*/ 31193 w 28761"/>
                <a:gd name="connsiteY3" fmla="*/ 218065 h 217018"/>
                <a:gd name="connsiteX4" fmla="*/ 0 w 28761"/>
                <a:gd name="connsiteY4" fmla="*/ 218065 h 217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61" h="217018">
                  <a:moveTo>
                    <a:pt x="0" y="218065"/>
                  </a:moveTo>
                  <a:lnTo>
                    <a:pt x="0" y="0"/>
                  </a:lnTo>
                  <a:lnTo>
                    <a:pt x="31193" y="0"/>
                  </a:lnTo>
                  <a:lnTo>
                    <a:pt x="31193" y="218065"/>
                  </a:lnTo>
                  <a:lnTo>
                    <a:pt x="0" y="218065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14D4955B-97BE-49CC-B853-F34F5365CC5F}"/>
                </a:ext>
              </a:extLst>
            </p:cNvPr>
            <p:cNvSpPr/>
            <p:nvPr/>
          </p:nvSpPr>
          <p:spPr>
            <a:xfrm>
              <a:off x="11154609" y="6132761"/>
              <a:ext cx="177799" cy="175184"/>
            </a:xfrm>
            <a:custGeom>
              <a:avLst/>
              <a:gdLst>
                <a:gd name="connsiteX0" fmla="*/ 0 w 177798"/>
                <a:gd name="connsiteY0" fmla="*/ 175197 h 175183"/>
                <a:gd name="connsiteX1" fmla="*/ 0 w 177798"/>
                <a:gd name="connsiteY1" fmla="*/ 0 h 175183"/>
                <a:gd name="connsiteX2" fmla="*/ 54569 w 177798"/>
                <a:gd name="connsiteY2" fmla="*/ 0 h 175183"/>
                <a:gd name="connsiteX3" fmla="*/ 88638 w 177798"/>
                <a:gd name="connsiteY3" fmla="*/ 137603 h 175183"/>
                <a:gd name="connsiteX4" fmla="*/ 89684 w 177798"/>
                <a:gd name="connsiteY4" fmla="*/ 137593 h 175183"/>
                <a:gd name="connsiteX5" fmla="*/ 123152 w 177798"/>
                <a:gd name="connsiteY5" fmla="*/ 0 h 175183"/>
                <a:gd name="connsiteX6" fmla="*/ 177982 w 177798"/>
                <a:gd name="connsiteY6" fmla="*/ 0 h 175183"/>
                <a:gd name="connsiteX7" fmla="*/ 177982 w 177798"/>
                <a:gd name="connsiteY7" fmla="*/ 175197 h 175183"/>
                <a:gd name="connsiteX8" fmla="*/ 145769 w 177798"/>
                <a:gd name="connsiteY8" fmla="*/ 175197 h 175183"/>
                <a:gd name="connsiteX9" fmla="*/ 145769 w 177798"/>
                <a:gd name="connsiteY9" fmla="*/ 36347 h 175183"/>
                <a:gd name="connsiteX10" fmla="*/ 142762 w 177798"/>
                <a:gd name="connsiteY10" fmla="*/ 35860 h 175183"/>
                <a:gd name="connsiteX11" fmla="*/ 106810 w 177798"/>
                <a:gd name="connsiteY11" fmla="*/ 175197 h 175183"/>
                <a:gd name="connsiteX12" fmla="*/ 69054 w 177798"/>
                <a:gd name="connsiteY12" fmla="*/ 175197 h 175183"/>
                <a:gd name="connsiteX13" fmla="*/ 33128 w 177798"/>
                <a:gd name="connsiteY13" fmla="*/ 36370 h 175183"/>
                <a:gd name="connsiteX14" fmla="*/ 32213 w 177798"/>
                <a:gd name="connsiteY14" fmla="*/ 36370 h 175183"/>
                <a:gd name="connsiteX15" fmla="*/ 32213 w 177798"/>
                <a:gd name="connsiteY15" fmla="*/ 175197 h 175183"/>
                <a:gd name="connsiteX16" fmla="*/ 0 w 177798"/>
                <a:gd name="connsiteY16" fmla="*/ 175197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798" h="175183">
                  <a:moveTo>
                    <a:pt x="0" y="175197"/>
                  </a:moveTo>
                  <a:lnTo>
                    <a:pt x="0" y="0"/>
                  </a:lnTo>
                  <a:lnTo>
                    <a:pt x="54569" y="0"/>
                  </a:lnTo>
                  <a:lnTo>
                    <a:pt x="88638" y="137603"/>
                  </a:lnTo>
                  <a:lnTo>
                    <a:pt x="89684" y="137593"/>
                  </a:lnTo>
                  <a:lnTo>
                    <a:pt x="123152" y="0"/>
                  </a:lnTo>
                  <a:lnTo>
                    <a:pt x="177982" y="0"/>
                  </a:lnTo>
                  <a:lnTo>
                    <a:pt x="177982" y="175197"/>
                  </a:lnTo>
                  <a:lnTo>
                    <a:pt x="145769" y="175197"/>
                  </a:lnTo>
                  <a:lnTo>
                    <a:pt x="145769" y="36347"/>
                  </a:lnTo>
                  <a:lnTo>
                    <a:pt x="142762" y="35860"/>
                  </a:lnTo>
                  <a:lnTo>
                    <a:pt x="106810" y="175197"/>
                  </a:lnTo>
                  <a:lnTo>
                    <a:pt x="69054" y="175197"/>
                  </a:lnTo>
                  <a:lnTo>
                    <a:pt x="33128" y="36370"/>
                  </a:lnTo>
                  <a:lnTo>
                    <a:pt x="32213" y="36370"/>
                  </a:lnTo>
                  <a:lnTo>
                    <a:pt x="32213" y="175197"/>
                  </a:lnTo>
                  <a:lnTo>
                    <a:pt x="0" y="17519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DF545A2B-1EEF-4B66-96B3-C89DBB83E4DE}"/>
                </a:ext>
              </a:extLst>
            </p:cNvPr>
            <p:cNvSpPr/>
            <p:nvPr/>
          </p:nvSpPr>
          <p:spPr>
            <a:xfrm>
              <a:off x="11358999" y="6132761"/>
              <a:ext cx="133349" cy="175184"/>
            </a:xfrm>
            <a:custGeom>
              <a:avLst/>
              <a:gdLst>
                <a:gd name="connsiteX0" fmla="*/ 0 w 133348"/>
                <a:gd name="connsiteY0" fmla="*/ 28424 h 175183"/>
                <a:gd name="connsiteX1" fmla="*/ 0 w 133348"/>
                <a:gd name="connsiteY1" fmla="*/ 0 h 175183"/>
                <a:gd name="connsiteX2" fmla="*/ 135571 w 133348"/>
                <a:gd name="connsiteY2" fmla="*/ 0 h 175183"/>
                <a:gd name="connsiteX3" fmla="*/ 135571 w 133348"/>
                <a:gd name="connsiteY3" fmla="*/ 28424 h 175183"/>
                <a:gd name="connsiteX4" fmla="*/ 84507 w 133348"/>
                <a:gd name="connsiteY4" fmla="*/ 28424 h 175183"/>
                <a:gd name="connsiteX5" fmla="*/ 84507 w 133348"/>
                <a:gd name="connsiteY5" fmla="*/ 175197 h 175183"/>
                <a:gd name="connsiteX6" fmla="*/ 51065 w 133348"/>
                <a:gd name="connsiteY6" fmla="*/ 175197 h 175183"/>
                <a:gd name="connsiteX7" fmla="*/ 51065 w 133348"/>
                <a:gd name="connsiteY7" fmla="*/ 28424 h 175183"/>
                <a:gd name="connsiteX8" fmla="*/ 0 w 133348"/>
                <a:gd name="connsiteY8" fmla="*/ 28424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48" h="175183">
                  <a:moveTo>
                    <a:pt x="0" y="28424"/>
                  </a:moveTo>
                  <a:lnTo>
                    <a:pt x="0" y="0"/>
                  </a:lnTo>
                  <a:lnTo>
                    <a:pt x="135571" y="0"/>
                  </a:lnTo>
                  <a:lnTo>
                    <a:pt x="135571" y="28424"/>
                  </a:lnTo>
                  <a:lnTo>
                    <a:pt x="84507" y="28424"/>
                  </a:lnTo>
                  <a:lnTo>
                    <a:pt x="84507" y="175197"/>
                  </a:lnTo>
                  <a:lnTo>
                    <a:pt x="51065" y="175197"/>
                  </a:lnTo>
                  <a:lnTo>
                    <a:pt x="51065" y="28424"/>
                  </a:lnTo>
                  <a:lnTo>
                    <a:pt x="0" y="2842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199236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Px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E2C2661-B351-4040-8D2F-36F0FAA9C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DFA1170-ED3B-46C2-9D3D-B2599A05DE2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" y="1"/>
            <a:ext cx="12191996" cy="6857997"/>
          </a:xfrm>
          <a:prstGeom prst="rect">
            <a:avLst/>
          </a:prstGeom>
        </p:spPr>
      </p:pic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95325" y="2163763"/>
            <a:ext cx="10801350" cy="1231106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00000"/>
              </a:lnSpc>
              <a:defRPr sz="4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Chapter title, </a:t>
            </a:r>
            <a:br>
              <a:rPr lang="en-US" dirty="0"/>
            </a:br>
            <a:r>
              <a:rPr lang="en-US" dirty="0"/>
              <a:t>Px </a:t>
            </a:r>
            <a:r>
              <a:rPr lang="en-US" dirty="0" err="1"/>
              <a:t>Grotesk</a:t>
            </a:r>
            <a:r>
              <a:rPr lang="en-US" dirty="0"/>
              <a:t> Light, 40 </a:t>
            </a:r>
            <a:r>
              <a:rPr lang="en-US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695325" y="3574880"/>
            <a:ext cx="1080135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2"/>
                </a:solidFill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Subheadline, Px Grotesk Regular</a:t>
            </a:r>
            <a:r>
              <a:rPr lang="it-IT" dirty="0"/>
              <a:t>, 20 </a:t>
            </a:r>
            <a:r>
              <a:rPr lang="it-IT" dirty="0" err="1"/>
              <a:t>pt</a:t>
            </a:r>
            <a:endParaRPr lang="it-IT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716960EA-7A8D-49CD-9A93-C36D4C2DA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bg1">
                    <a:alpha val="40000"/>
                  </a:schemeClr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/>
              <a:t>Optional: Title of the presentation</a:t>
            </a:r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92687FF-9FF0-4017-A61F-C3398DDD3E9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6398" y="6473305"/>
            <a:ext cx="777066" cy="164737"/>
          </a:xfrm>
          <a:prstGeom prst="rect">
            <a:avLst/>
          </a:prstGeom>
        </p:spPr>
      </p:pic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0618E502-49C0-4379-9E72-E22809011F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bg1">
                    <a:alpha val="40000"/>
                  </a:schemeClr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2893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P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E2C2661-B351-4040-8D2F-36F0FAA9C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DFA1170-ED3B-46C2-9D3D-B2599A05DE2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1"/>
            <a:ext cx="12191998" cy="6857998"/>
          </a:xfrm>
          <a:prstGeom prst="rect">
            <a:avLst/>
          </a:prstGeom>
        </p:spPr>
      </p:pic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95325" y="2163763"/>
            <a:ext cx="10801350" cy="1231106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00000"/>
              </a:lnSpc>
              <a:defRPr sz="4000">
                <a:solidFill>
                  <a:schemeClr val="accent6"/>
                </a:solidFill>
                <a:latin typeface="+mj-lt"/>
              </a:defRPr>
            </a:lvl1pPr>
          </a:lstStyle>
          <a:p>
            <a:r>
              <a:rPr lang="en-US" dirty="0"/>
              <a:t>Chapter title, </a:t>
            </a:r>
            <a:br>
              <a:rPr lang="en-US" dirty="0"/>
            </a:br>
            <a:r>
              <a:rPr lang="en-US" dirty="0"/>
              <a:t>Px </a:t>
            </a:r>
            <a:r>
              <a:rPr lang="en-US" dirty="0" err="1"/>
              <a:t>Grotesk</a:t>
            </a:r>
            <a:r>
              <a:rPr lang="en-US" dirty="0"/>
              <a:t> Light, 40 </a:t>
            </a:r>
            <a:r>
              <a:rPr lang="en-US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695325" y="3574880"/>
            <a:ext cx="1080135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6"/>
                </a:solidFill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Subheadline</a:t>
            </a:r>
            <a:r>
              <a:rPr lang="en-US" dirty="0"/>
              <a:t>, Px </a:t>
            </a:r>
            <a:r>
              <a:rPr lang="en-US" dirty="0" err="1"/>
              <a:t>Grotesk</a:t>
            </a:r>
            <a:r>
              <a:rPr lang="en-US" dirty="0"/>
              <a:t> Regular, 20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716960EA-7A8D-49CD-9A93-C36D4C2DA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bg1">
                    <a:alpha val="40000"/>
                  </a:schemeClr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/>
              <a:t>Optional: Title of the presentation</a:t>
            </a:r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92687FF-9FF0-4017-A61F-C3398DDD3E9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6398" y="6473305"/>
            <a:ext cx="777066" cy="164737"/>
          </a:xfrm>
          <a:prstGeom prst="rect">
            <a:avLst/>
          </a:prstGeom>
        </p:spPr>
      </p:pic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0618E502-49C0-4379-9E72-E22809011F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bg1">
                    <a:alpha val="40000"/>
                  </a:schemeClr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8925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P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E2C2661-B351-4040-8D2F-36F0FAA9C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DFA1170-ED3B-46C2-9D3D-B2599A05DE2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" y="1"/>
            <a:ext cx="12191996" cy="6857998"/>
          </a:xfrm>
          <a:prstGeom prst="rect">
            <a:avLst/>
          </a:prstGeom>
        </p:spPr>
      </p:pic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95325" y="2163763"/>
            <a:ext cx="10801350" cy="1231106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00000"/>
              </a:lnSpc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Chapter title, </a:t>
            </a:r>
            <a:br>
              <a:rPr lang="en-US" dirty="0"/>
            </a:br>
            <a:r>
              <a:rPr lang="en-US" dirty="0"/>
              <a:t>Px </a:t>
            </a:r>
            <a:r>
              <a:rPr lang="en-US" dirty="0" err="1"/>
              <a:t>Grotesk</a:t>
            </a:r>
            <a:r>
              <a:rPr lang="en-US" dirty="0"/>
              <a:t> Light, 40 </a:t>
            </a:r>
            <a:r>
              <a:rPr lang="en-US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695325" y="3574880"/>
            <a:ext cx="1080135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Subheadline</a:t>
            </a:r>
            <a:r>
              <a:rPr lang="en-US" dirty="0"/>
              <a:t>, Px </a:t>
            </a:r>
            <a:r>
              <a:rPr lang="en-US" dirty="0" err="1"/>
              <a:t>Grotesk</a:t>
            </a:r>
            <a:r>
              <a:rPr lang="en-US" dirty="0"/>
              <a:t> Regular, 20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716960EA-7A8D-49CD-9A93-C36D4C2DA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bg1">
                    <a:alpha val="40000"/>
                  </a:schemeClr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/>
              <a:t>Optional: Title of the presentation</a:t>
            </a:r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92687FF-9FF0-4017-A61F-C3398DDD3E9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6398" y="6473305"/>
            <a:ext cx="777066" cy="164737"/>
          </a:xfrm>
          <a:prstGeom prst="rect">
            <a:avLst/>
          </a:prstGeom>
        </p:spPr>
      </p:pic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0618E502-49C0-4379-9E72-E22809011F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bg1">
                    <a:alpha val="40000"/>
                  </a:schemeClr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2093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2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52BFE02-82E2-4AE7-8C61-1B36A7DC9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984585"/>
            <a:ext cx="10800825" cy="49821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BDA2B1-99FE-4B08-9E71-B79A5AB22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4" y="2437200"/>
            <a:ext cx="10801350" cy="36921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600ED231-F789-477D-9A56-873687F694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Optional: Title of the presentation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3A1CDBAB-A50A-4BD3-9BE1-6388FD9DD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D34E6F9-D6F2-4134-BAFD-4C93BE485B97}"/>
              </a:ext>
            </a:extLst>
          </p:cNvPr>
          <p:cNvPicPr>
            <a:picLocks noChangeAspect="1"/>
          </p:cNvPicPr>
          <p:nvPr userDrawn="1"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696398" y="6473305"/>
            <a:ext cx="777066" cy="16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674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7" r:id="rId2"/>
    <p:sldLayoutId id="2147483748" r:id="rId3"/>
    <p:sldLayoutId id="2147483751" r:id="rId4"/>
    <p:sldLayoutId id="2147483730" r:id="rId5"/>
    <p:sldLayoutId id="2147483662" r:id="rId6"/>
    <p:sldLayoutId id="2147483750" r:id="rId7"/>
    <p:sldLayoutId id="2147483728" r:id="rId8"/>
    <p:sldLayoutId id="2147483749" r:id="rId9"/>
    <p:sldLayoutId id="2147483752" r:id="rId10"/>
    <p:sldLayoutId id="2147483729" r:id="rId11"/>
    <p:sldLayoutId id="2147483665" r:id="rId12"/>
    <p:sldLayoutId id="2147483673" r:id="rId13"/>
    <p:sldLayoutId id="2147483674" r:id="rId14"/>
    <p:sldLayoutId id="2147483676" r:id="rId15"/>
    <p:sldLayoutId id="2147483677" r:id="rId16"/>
    <p:sldLayoutId id="2147483679" r:id="rId17"/>
    <p:sldLayoutId id="2147483680" r:id="rId18"/>
    <p:sldLayoutId id="2147483721" r:id="rId19"/>
    <p:sldLayoutId id="2147483722" r:id="rId20"/>
    <p:sldLayoutId id="2147483682" r:id="rId21"/>
    <p:sldLayoutId id="2147483683" r:id="rId22"/>
    <p:sldLayoutId id="2147483685" r:id="rId23"/>
    <p:sldLayoutId id="2147483686" r:id="rId24"/>
    <p:sldLayoutId id="2147483688" r:id="rId25"/>
    <p:sldLayoutId id="2147483689" r:id="rId26"/>
    <p:sldLayoutId id="2147483691" r:id="rId27"/>
    <p:sldLayoutId id="2147483692" r:id="rId28"/>
    <p:sldLayoutId id="2147483694" r:id="rId29"/>
    <p:sldLayoutId id="2147483695" r:id="rId30"/>
    <p:sldLayoutId id="2147483697" r:id="rId31"/>
    <p:sldLayoutId id="2147483698" r:id="rId32"/>
    <p:sldLayoutId id="2147483700" r:id="rId33"/>
    <p:sldLayoutId id="2147483701" r:id="rId34"/>
    <p:sldLayoutId id="2147483703" r:id="rId35"/>
    <p:sldLayoutId id="2147483704" r:id="rId36"/>
    <p:sldLayoutId id="2147483706" r:id="rId37"/>
    <p:sldLayoutId id="2147483707" r:id="rId38"/>
    <p:sldLayoutId id="2147483735" r:id="rId39"/>
    <p:sldLayoutId id="2147483708" r:id="rId40"/>
    <p:sldLayoutId id="2147483709" r:id="rId41"/>
    <p:sldLayoutId id="2147483710" r:id="rId42"/>
    <p:sldLayoutId id="2147483712" r:id="rId43"/>
    <p:sldLayoutId id="2147483713" r:id="rId44"/>
    <p:sldLayoutId id="2147483714" r:id="rId45"/>
    <p:sldLayoutId id="2147483716" r:id="rId46"/>
    <p:sldLayoutId id="2147483733" r:id="rId47"/>
    <p:sldLayoutId id="2147483717" r:id="rId48"/>
    <p:sldLayoutId id="2147483734" r:id="rId4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bg1"/>
          </a:solidFill>
          <a:latin typeface="+mj-lt"/>
          <a:ea typeface="Roboto Mono Medium" pitchFamily="2" charset="0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Roboto" panose="02000000000000000000" pitchFamily="2" charset="0"/>
          <a:cs typeface="+mn-cs"/>
        </a:defRPr>
      </a:lvl1pPr>
      <a:lvl2pPr marL="432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Roboto" panose="02000000000000000000" pitchFamily="2" charset="0"/>
          <a:cs typeface="+mn-cs"/>
        </a:defRPr>
      </a:lvl2pPr>
      <a:lvl3pPr marL="648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Roboto" panose="02000000000000000000" pitchFamily="2" charset="0"/>
          <a:cs typeface="+mn-cs"/>
        </a:defRPr>
      </a:lvl3pPr>
      <a:lvl4pPr marL="864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Roboto" panose="02000000000000000000" pitchFamily="2" charset="0"/>
          <a:cs typeface="+mn-cs"/>
        </a:defRPr>
      </a:lvl4pPr>
      <a:lvl5pPr marL="1080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31">
          <p15:clr>
            <a:srgbClr val="F26B43"/>
          </p15:clr>
        </p15:guide>
        <p15:guide id="2" pos="3840">
          <p15:clr>
            <a:srgbClr val="F26B43"/>
          </p15:clr>
        </p15:guide>
        <p15:guide id="3" pos="438">
          <p15:clr>
            <a:srgbClr val="F26B43"/>
          </p15:clr>
        </p15:guide>
        <p15:guide id="4" pos="7242">
          <p15:clr>
            <a:srgbClr val="F26B43"/>
          </p15:clr>
        </p15:guide>
        <p15:guide id="5" orient="horz" pos="4156">
          <p15:clr>
            <a:srgbClr val="F26B43"/>
          </p15:clr>
        </p15:guide>
        <p15:guide id="6" orient="horz" pos="285" userDrawn="1">
          <p15:clr>
            <a:srgbClr val="F26B43"/>
          </p15:clr>
        </p15:guide>
        <p15:guide id="7" orient="horz" pos="969" userDrawn="1">
          <p15:clr>
            <a:srgbClr val="F26B43"/>
          </p15:clr>
        </p15:guide>
        <p15:guide id="9" orient="horz" pos="164">
          <p15:clr>
            <a:srgbClr val="F26B43"/>
          </p15:clr>
        </p15:guide>
        <p15:guide id="10" orient="horz" pos="386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Tag">
            <a:extLst>
              <a:ext uri="{FF2B5EF4-FFF2-40B4-BE49-F238E27FC236}">
                <a16:creationId xmlns:a16="http://schemas.microsoft.com/office/drawing/2014/main" id="{DA16EBAD-93BE-4ACF-A78F-3C1CEDB86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8A70F255-3C2A-4AC7-8935-184146E3B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sp>
        <p:nvSpPr>
          <p:cNvPr id="4" name="Text Field">
            <a:extLst>
              <a:ext uri="{FF2B5EF4-FFF2-40B4-BE49-F238E27FC236}">
                <a16:creationId xmlns:a16="http://schemas.microsoft.com/office/drawing/2014/main" id="{E46619B6-A626-4CDA-96E2-B94F4637C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8875" y="1600200"/>
            <a:ext cx="10671048" cy="451485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08A3F6CD-49F4-D74B-8C7F-D6CA71EFB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8E003242-6B91-1949-A5CA-15BA57A04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Copyright © 2020, Oracle and/or its affiliates  |  Confidential: Internal/Restricted/Highly Restricted</a:t>
            </a:r>
          </a:p>
        </p:txBody>
      </p:sp>
      <p:sp>
        <p:nvSpPr>
          <p:cNvPr id="20" name="Date">
            <a:extLst>
              <a:ext uri="{FF2B5EF4-FFF2-40B4-BE49-F238E27FC236}">
                <a16:creationId xmlns:a16="http://schemas.microsoft.com/office/drawing/2014/main" id="{65BA88F5-EF53-415B-8446-19188BE675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73138" y="6425604"/>
            <a:ext cx="2743200" cy="3635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US" sz="900" smtClean="0">
                <a:solidFill>
                  <a:srgbClr val="8B8580"/>
                </a:solidFill>
              </a:defRPr>
            </a:lvl1pPr>
          </a:lstStyle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926051-BA09-42D6-A922-082E7B442514}"/>
              </a:ext>
            </a:extLst>
          </p:cNvPr>
          <p:cNvSpPr/>
          <p:nvPr userDrawn="1"/>
        </p:nvSpPr>
        <p:spPr>
          <a:xfrm>
            <a:off x="923544" y="12444"/>
            <a:ext cx="792480" cy="923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CD1791-7989-4E04-A775-D4BA1448FB19}"/>
              </a:ext>
            </a:extLst>
          </p:cNvPr>
          <p:cNvSpPr/>
          <p:nvPr userDrawn="1"/>
        </p:nvSpPr>
        <p:spPr>
          <a:xfrm>
            <a:off x="876300" y="0"/>
            <a:ext cx="552450" cy="1019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913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lang="en-US" sz="2400" b="1" i="0" kern="1200" baseline="0" dirty="0">
          <a:solidFill>
            <a:schemeClr val="tx1"/>
          </a:solidFill>
          <a:latin typeface="+mn-lt"/>
          <a:ea typeface="+mn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Tx/>
        <a:buFont typeface="System Font Regular"/>
        <a:buNone/>
        <a:tabLst/>
        <a:defRPr sz="1800" b="0" i="0" kern="1200">
          <a:solidFill>
            <a:schemeClr val="tx1"/>
          </a:solidFill>
          <a:latin typeface="+mn-lt"/>
          <a:ea typeface="+mn-ea"/>
          <a:cs typeface="Oracle Sans" panose="020B0503020204020204" pitchFamily="34" charset="0"/>
        </a:defRPr>
      </a:lvl1pPr>
      <a:lvl2pPr marL="365760" marR="0" indent="-18288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+mn-lt"/>
          <a:ea typeface="+mn-ea"/>
          <a:cs typeface="Oracle Sans" panose="020B0503020204020204" pitchFamily="34" charset="0"/>
        </a:defRPr>
      </a:lvl2pPr>
      <a:lvl3pPr marL="547688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3pPr>
      <a:lvl4pPr marL="730250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4pPr>
      <a:lvl5pPr marL="914400" marR="0" indent="-182880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Tx/>
        <a:buFont typeface="System Font Regular"/>
        <a:buChar char="•"/>
        <a:tabLst/>
        <a:defRPr sz="120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5pPr>
      <a:lvl6pPr marL="109728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SzPct val="100000"/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6pPr>
      <a:lvl7pPr marL="128016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52">
          <p15:clr>
            <a:srgbClr val="F26B43"/>
          </p15:clr>
        </p15:guide>
        <p15:guide id="5" pos="480">
          <p15:clr>
            <a:srgbClr val="F26B43"/>
          </p15:clr>
        </p15:guide>
        <p15:guide id="6" orient="horz" pos="795">
          <p15:clr>
            <a:srgbClr val="F26B43"/>
          </p15:clr>
        </p15:guide>
        <p15:guide id="7" orient="horz" pos="590">
          <p15:clr>
            <a:srgbClr val="F26B43"/>
          </p15:clr>
        </p15:guide>
        <p15:guide id="8" pos="721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Tag">
            <a:extLst>
              <a:ext uri="{FF2B5EF4-FFF2-40B4-BE49-F238E27FC236}">
                <a16:creationId xmlns:a16="http://schemas.microsoft.com/office/drawing/2014/main" id="{DA16EBAD-93BE-4ACF-A78F-3C1CEDB86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8A70F255-3C2A-4AC7-8935-184146E3B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sp>
        <p:nvSpPr>
          <p:cNvPr id="4" name="Text Field">
            <a:extLst>
              <a:ext uri="{FF2B5EF4-FFF2-40B4-BE49-F238E27FC236}">
                <a16:creationId xmlns:a16="http://schemas.microsoft.com/office/drawing/2014/main" id="{E46619B6-A626-4CDA-96E2-B94F4637C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8875" y="1600200"/>
            <a:ext cx="10671048" cy="451485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08A3F6CD-49F4-D74B-8C7F-D6CA71EFB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8E003242-6B91-1949-A5CA-15BA57A04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Copyright © 2020, Oracle and/or its affiliates  |  Confidential: Internal/Restricted/Highly Restricted</a:t>
            </a:r>
          </a:p>
        </p:txBody>
      </p:sp>
      <p:sp>
        <p:nvSpPr>
          <p:cNvPr id="20" name="Date">
            <a:extLst>
              <a:ext uri="{FF2B5EF4-FFF2-40B4-BE49-F238E27FC236}">
                <a16:creationId xmlns:a16="http://schemas.microsoft.com/office/drawing/2014/main" id="{65BA88F5-EF53-415B-8446-19188BE675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73138" y="6425604"/>
            <a:ext cx="2743200" cy="3635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US" sz="900" smtClean="0">
                <a:solidFill>
                  <a:srgbClr val="8B8580"/>
                </a:solidFill>
              </a:defRPr>
            </a:lvl1pPr>
          </a:lstStyle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926051-BA09-42D6-A922-082E7B442514}"/>
              </a:ext>
            </a:extLst>
          </p:cNvPr>
          <p:cNvSpPr/>
          <p:nvPr userDrawn="1"/>
        </p:nvSpPr>
        <p:spPr>
          <a:xfrm>
            <a:off x="923544" y="12444"/>
            <a:ext cx="792480" cy="923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CD1791-7989-4E04-A775-D4BA1448FB19}"/>
              </a:ext>
            </a:extLst>
          </p:cNvPr>
          <p:cNvSpPr/>
          <p:nvPr userDrawn="1"/>
        </p:nvSpPr>
        <p:spPr>
          <a:xfrm>
            <a:off x="876300" y="0"/>
            <a:ext cx="552450" cy="1019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14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lang="en-US" sz="2400" b="1" i="0" kern="1200" baseline="0" dirty="0">
          <a:solidFill>
            <a:schemeClr val="tx1"/>
          </a:solidFill>
          <a:latin typeface="+mn-lt"/>
          <a:ea typeface="+mn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Tx/>
        <a:buFont typeface="System Font Regular"/>
        <a:buNone/>
        <a:tabLst/>
        <a:defRPr sz="1800" b="0" i="0" kern="1200">
          <a:solidFill>
            <a:schemeClr val="tx1"/>
          </a:solidFill>
          <a:latin typeface="+mn-lt"/>
          <a:ea typeface="+mn-ea"/>
          <a:cs typeface="Oracle Sans" panose="020B0503020204020204" pitchFamily="34" charset="0"/>
        </a:defRPr>
      </a:lvl1pPr>
      <a:lvl2pPr marL="365760" marR="0" indent="-18288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+mn-lt"/>
          <a:ea typeface="+mn-ea"/>
          <a:cs typeface="Oracle Sans" panose="020B0503020204020204" pitchFamily="34" charset="0"/>
        </a:defRPr>
      </a:lvl2pPr>
      <a:lvl3pPr marL="547688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3pPr>
      <a:lvl4pPr marL="730250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4pPr>
      <a:lvl5pPr marL="914400" marR="0" indent="-182880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Tx/>
        <a:buFont typeface="System Font Regular"/>
        <a:buChar char="•"/>
        <a:tabLst/>
        <a:defRPr sz="120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5pPr>
      <a:lvl6pPr marL="109728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SzPct val="100000"/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6pPr>
      <a:lvl7pPr marL="128016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52">
          <p15:clr>
            <a:srgbClr val="F26B43"/>
          </p15:clr>
        </p15:guide>
        <p15:guide id="5" pos="480">
          <p15:clr>
            <a:srgbClr val="F26B43"/>
          </p15:clr>
        </p15:guide>
        <p15:guide id="6" orient="horz" pos="795">
          <p15:clr>
            <a:srgbClr val="F26B43"/>
          </p15:clr>
        </p15:guide>
        <p15:guide id="7" orient="horz" pos="590">
          <p15:clr>
            <a:srgbClr val="F26B43"/>
          </p15:clr>
        </p15:guide>
        <p15:guide id="8" pos="72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pex.oracle.com/jsapi" TargetMode="External"/><Relationship Id="rId2" Type="http://schemas.openxmlformats.org/officeDocument/2006/relationships/hyperlink" Target="https://apex.oracle.com/api" TargetMode="Externa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docs.oracle.com/en/database/oracle/apex/23.2/htmdb/implementing-plug-ins.html#GUID-0E0FC795-95AE-4B06-91A4-2770EF8BDD8B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hyperlink" Target="bit.ly/OracleACEProgram" TargetMode="External"/><Relationship Id="rId15" Type="http://schemas.openxmlformats.org/officeDocument/2006/relationships/image" Target="../media/image38.png"/><Relationship Id="rId10" Type="http://schemas.openxmlformats.org/officeDocument/2006/relationships/image" Target="../media/image33.svg"/><Relationship Id="rId4" Type="http://schemas.openxmlformats.org/officeDocument/2006/relationships/hyperlink" Target="http://acenomination.oracle.com/" TargetMode="External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mmi235/apex-plugin-starter" TargetMode="Externa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10BD8E-DD6C-41D7-897E-8ED0C1BD9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800" y="1598400"/>
            <a:ext cx="10819090" cy="923330"/>
          </a:xfrm>
        </p:spPr>
        <p:txBody>
          <a:bodyPr/>
          <a:lstStyle/>
          <a:p>
            <a:r>
              <a:rPr lang="en-US" dirty="0">
                <a:ea typeface="Roboto Mono Medium"/>
              </a:rPr>
              <a:t>APEX Plugins - How to start</a:t>
            </a:r>
            <a:endParaRPr lang="de-DE" dirty="0">
              <a:ea typeface="Roboto Mono Medium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4E8684-5C4A-45C7-9B0E-D4A8C61AC3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800" y="3780000"/>
            <a:ext cx="10801875" cy="369332"/>
          </a:xfrm>
        </p:spPr>
        <p:txBody>
          <a:bodyPr/>
          <a:lstStyle/>
          <a:p>
            <a:r>
              <a:rPr lang="en-US" dirty="0"/>
              <a:t>Moritz Klein, Senior Principal Consultant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E1170C-535A-4D06-8039-6CDDE5EE21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800" y="1080000"/>
            <a:ext cx="7420500" cy="230832"/>
          </a:xfrm>
        </p:spPr>
        <p:txBody>
          <a:bodyPr/>
          <a:lstStyle/>
          <a:p>
            <a:r>
              <a:rPr lang="de-DE" dirty="0"/>
              <a:t>UKOUG 2024</a:t>
            </a:r>
            <a:r>
              <a:rPr lang="de-DE"/>
              <a:t>, 01-DEC-2024</a:t>
            </a:r>
            <a:endParaRPr lang="de-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8C87E5-1DB8-8949-330F-295ACBE9A6AD}"/>
              </a:ext>
            </a:extLst>
          </p:cNvPr>
          <p:cNvSpPr/>
          <p:nvPr/>
        </p:nvSpPr>
        <p:spPr>
          <a:xfrm>
            <a:off x="609600" y="5895474"/>
            <a:ext cx="2590800" cy="6015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06839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49DDC-E5B5-2466-9DA6-F582ED6D8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28800"/>
            <a:ext cx="10801350" cy="538609"/>
          </a:xfrm>
        </p:spPr>
        <p:txBody>
          <a:bodyPr/>
          <a:lstStyle/>
          <a:p>
            <a:r>
              <a:rPr lang="en-GB" dirty="0"/>
              <a:t>APEX Plugins – Example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65E28B-9D3C-542B-CDEF-8C49D9BF57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E8632E-F190-4387-FFB7-9559AF8AF8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Dynamic Action Plugin</a:t>
            </a:r>
          </a:p>
          <a:p>
            <a:r>
              <a:rPr lang="en-GB" dirty="0"/>
              <a:t>Interactive Grid</a:t>
            </a:r>
          </a:p>
          <a:p>
            <a:r>
              <a:rPr lang="en-GB" dirty="0"/>
              <a:t>Multi-Row Updates</a:t>
            </a:r>
          </a:p>
          <a:p>
            <a:r>
              <a:rPr lang="en-GB" dirty="0"/>
              <a:t>JavaScript &amp; PL/SQL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73599-C5AC-9571-F4BE-889C2C1A26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30C0F-4E43-A7F3-3A04-3C46A96DE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10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598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A875E-750C-E888-4436-31C7BCE50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28800"/>
            <a:ext cx="10801350" cy="538609"/>
          </a:xfrm>
        </p:spPr>
        <p:txBody>
          <a:bodyPr/>
          <a:lstStyle/>
          <a:p>
            <a:r>
              <a:rPr lang="en-GB" dirty="0"/>
              <a:t>APEX Plugins -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31600-088A-86CB-69E0-D0BE33C82B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624120-9B90-7D77-5EAB-BB3CDCC7B0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PL/SQL API Documentation</a:t>
            </a:r>
            <a:endParaRPr lang="en-GB" dirty="0"/>
          </a:p>
          <a:p>
            <a:pPr lvl="1"/>
            <a:r>
              <a:rPr lang="en-GB" dirty="0"/>
              <a:t>APEX_PLUGIN</a:t>
            </a:r>
          </a:p>
          <a:p>
            <a:pPr lvl="1"/>
            <a:r>
              <a:rPr lang="en-GB" dirty="0"/>
              <a:t>APEX_PLUGIN_UTIL</a:t>
            </a:r>
          </a:p>
          <a:p>
            <a:r>
              <a:rPr lang="en-GB" dirty="0">
                <a:hlinkClick r:id="rId3"/>
              </a:rPr>
              <a:t>JavaScript API Documentation</a:t>
            </a:r>
            <a:endParaRPr lang="en-GB" dirty="0"/>
          </a:p>
          <a:p>
            <a:r>
              <a:rPr lang="en-GB" dirty="0"/>
              <a:t>APEX App Builder User's Guide</a:t>
            </a:r>
          </a:p>
          <a:p>
            <a:pPr lvl="1"/>
            <a:r>
              <a:rPr lang="en-GB" dirty="0">
                <a:hlinkClick r:id="rId4"/>
              </a:rPr>
              <a:t>Implementing Plug-ins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2B6F8-F787-C492-787A-C5453415D9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4840A-13FD-D966-6F52-9A55BBCE0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11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625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5D05C03-65C2-FD4C-BA90-7FB64AE8D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2582615"/>
            <a:ext cx="10801349" cy="846386"/>
          </a:xfrm>
        </p:spPr>
        <p:txBody>
          <a:bodyPr/>
          <a:lstStyle/>
          <a:p>
            <a:r>
              <a:rPr lang="en-GB" err="1"/>
              <a:t>Moritz.Klein@hyand.com</a:t>
            </a:r>
            <a:endParaRPr lang="en-GB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1D8DBB1-286D-F8D8-AE60-7AB43DE448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Say Hy_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68FF7-588E-7F6A-1540-B16C1B863E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Optional: Title of the presentation</a:t>
            </a:r>
            <a:endParaRPr lang="de-DE">
              <a:solidFill>
                <a:srgbClr val="7F7F7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71CAA-1501-59CB-E5AE-F2B10482DA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12</a:t>
            </a:fld>
            <a:endParaRPr lang="de-DE">
              <a:solidFill>
                <a:srgbClr val="7F7F7F"/>
              </a:solidFill>
            </a:endParaRPr>
          </a:p>
        </p:txBody>
      </p:sp>
      <p:pic>
        <p:nvPicPr>
          <p:cNvPr id="2" name="Picture 1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A43748BB-0D44-1D5F-B34B-690D61603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000" y="5173334"/>
            <a:ext cx="20320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989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rafik 478">
            <a:extLst>
              <a:ext uri="{FF2B5EF4-FFF2-40B4-BE49-F238E27FC236}">
                <a16:creationId xmlns:a16="http://schemas.microsoft.com/office/drawing/2014/main" id="{B31E2837-3572-4161-BE70-6BC1092F16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20" r="44414"/>
          <a:stretch/>
        </p:blipFill>
        <p:spPr>
          <a:xfrm>
            <a:off x="8504975" y="-1"/>
            <a:ext cx="3687025" cy="4621823"/>
          </a:xfrm>
          <a:prstGeom prst="rect">
            <a:avLst/>
          </a:prstGeom>
        </p:spPr>
      </p:pic>
      <p:pic>
        <p:nvPicPr>
          <p:cNvPr id="475" name="Grafik 474">
            <a:extLst>
              <a:ext uri="{FF2B5EF4-FFF2-40B4-BE49-F238E27FC236}">
                <a16:creationId xmlns:a16="http://schemas.microsoft.com/office/drawing/2014/main" id="{E72C79EB-02BE-4F7F-A235-0A797860DA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762"/>
          <a:stretch/>
        </p:blipFill>
        <p:spPr>
          <a:xfrm>
            <a:off x="0" y="1000078"/>
            <a:ext cx="5705992" cy="5358848"/>
          </a:xfrm>
          <a:prstGeom prst="rect">
            <a:avLst/>
          </a:prstGeom>
        </p:spPr>
      </p:pic>
      <p:sp>
        <p:nvSpPr>
          <p:cNvPr id="149" name="Freihandform: Form 148">
            <a:extLst>
              <a:ext uri="{FF2B5EF4-FFF2-40B4-BE49-F238E27FC236}">
                <a16:creationId xmlns:a16="http://schemas.microsoft.com/office/drawing/2014/main" id="{5895AFAD-C06F-4AF3-BEE5-CEBD5AC9E4A4}"/>
              </a:ext>
            </a:extLst>
          </p:cNvPr>
          <p:cNvSpPr/>
          <p:nvPr/>
        </p:nvSpPr>
        <p:spPr>
          <a:xfrm>
            <a:off x="8915175" y="2352801"/>
            <a:ext cx="9525" cy="28575"/>
          </a:xfrm>
          <a:custGeom>
            <a:avLst/>
            <a:gdLst>
              <a:gd name="connsiteX0" fmla="*/ 5619 w 6350"/>
              <a:gd name="connsiteY0" fmla="*/ 2381 h 19050"/>
              <a:gd name="connsiteX1" fmla="*/ 2381 w 6350"/>
              <a:gd name="connsiteY1" fmla="*/ 18955 h 19050"/>
              <a:gd name="connsiteX2" fmla="*/ 2953 w 6350"/>
              <a:gd name="connsiteY2" fmla="*/ 19050 h 19050"/>
              <a:gd name="connsiteX3" fmla="*/ 5619 w 6350"/>
              <a:gd name="connsiteY3" fmla="*/ 2381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0" h="19050">
                <a:moveTo>
                  <a:pt x="5619" y="2381"/>
                </a:moveTo>
                <a:lnTo>
                  <a:pt x="2381" y="18955"/>
                </a:lnTo>
                <a:cubicBezTo>
                  <a:pt x="2603" y="18955"/>
                  <a:pt x="2825" y="19018"/>
                  <a:pt x="2953" y="19050"/>
                </a:cubicBezTo>
                <a:cubicBezTo>
                  <a:pt x="3587" y="13907"/>
                  <a:pt x="3937" y="8477"/>
                  <a:pt x="5619" y="2381"/>
                </a:cubicBezTo>
              </a:path>
            </a:pathLst>
          </a:custGeom>
          <a:solidFill>
            <a:srgbClr val="000000"/>
          </a:solidFill>
          <a:ln w="9525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453" name="Gruppieren 452">
            <a:extLst>
              <a:ext uri="{FF2B5EF4-FFF2-40B4-BE49-F238E27FC236}">
                <a16:creationId xmlns:a16="http://schemas.microsoft.com/office/drawing/2014/main" id="{FCF5A607-2135-4A98-8E95-8C5FFF584E19}"/>
              </a:ext>
            </a:extLst>
          </p:cNvPr>
          <p:cNvGrpSpPr/>
          <p:nvPr/>
        </p:nvGrpSpPr>
        <p:grpSpPr>
          <a:xfrm>
            <a:off x="465005" y="269923"/>
            <a:ext cx="6393168" cy="4332229"/>
            <a:chOff x="840141" y="269923"/>
            <a:chExt cx="6393168" cy="4332229"/>
          </a:xfrm>
        </p:grpSpPr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A198E2EC-B324-41EC-B0DA-E6B352D7E1F2}"/>
                </a:ext>
              </a:extLst>
            </p:cNvPr>
            <p:cNvSpPr/>
            <p:nvPr/>
          </p:nvSpPr>
          <p:spPr>
            <a:xfrm>
              <a:off x="840141" y="905892"/>
              <a:ext cx="2835581" cy="3696260"/>
            </a:xfrm>
            <a:custGeom>
              <a:avLst/>
              <a:gdLst>
                <a:gd name="connsiteX0" fmla="*/ 7144 w 2374900"/>
                <a:gd name="connsiteY0" fmla="*/ 1748487 h 3092450"/>
                <a:gd name="connsiteX1" fmla="*/ 7144 w 2374900"/>
                <a:gd name="connsiteY1" fmla="*/ 1784352 h 3092450"/>
                <a:gd name="connsiteX2" fmla="*/ 43009 w 2374900"/>
                <a:gd name="connsiteY2" fmla="*/ 1820213 h 3092450"/>
                <a:gd name="connsiteX3" fmla="*/ 78870 w 2374900"/>
                <a:gd name="connsiteY3" fmla="*/ 1856078 h 3092450"/>
                <a:gd name="connsiteX4" fmla="*/ 78870 w 2374900"/>
                <a:gd name="connsiteY4" fmla="*/ 1891940 h 3092450"/>
                <a:gd name="connsiteX5" fmla="*/ 78870 w 2374900"/>
                <a:gd name="connsiteY5" fmla="*/ 1927804 h 3092450"/>
                <a:gd name="connsiteX6" fmla="*/ 78870 w 2374900"/>
                <a:gd name="connsiteY6" fmla="*/ 1967651 h 3092450"/>
                <a:gd name="connsiteX7" fmla="*/ 78870 w 2374900"/>
                <a:gd name="connsiteY7" fmla="*/ 1999528 h 3092450"/>
                <a:gd name="connsiteX8" fmla="*/ 43009 w 2374900"/>
                <a:gd name="connsiteY8" fmla="*/ 1999528 h 3092450"/>
                <a:gd name="connsiteX9" fmla="*/ 78870 w 2374900"/>
                <a:gd name="connsiteY9" fmla="*/ 2071254 h 3092450"/>
                <a:gd name="connsiteX10" fmla="*/ 118716 w 2374900"/>
                <a:gd name="connsiteY10" fmla="*/ 2146965 h 3092450"/>
                <a:gd name="connsiteX11" fmla="*/ 154581 w 2374900"/>
                <a:gd name="connsiteY11" fmla="*/ 2182827 h 3092450"/>
                <a:gd name="connsiteX12" fmla="*/ 222323 w 2374900"/>
                <a:gd name="connsiteY12" fmla="*/ 2218692 h 3092450"/>
                <a:gd name="connsiteX13" fmla="*/ 302016 w 2374900"/>
                <a:gd name="connsiteY13" fmla="*/ 2218692 h 3092450"/>
                <a:gd name="connsiteX14" fmla="*/ 333896 w 2374900"/>
                <a:gd name="connsiteY14" fmla="*/ 2250569 h 3092450"/>
                <a:gd name="connsiteX15" fmla="*/ 373742 w 2374900"/>
                <a:gd name="connsiteY15" fmla="*/ 2250569 h 3092450"/>
                <a:gd name="connsiteX16" fmla="*/ 409607 w 2374900"/>
                <a:gd name="connsiteY16" fmla="*/ 2250569 h 3092450"/>
                <a:gd name="connsiteX17" fmla="*/ 445468 w 2374900"/>
                <a:gd name="connsiteY17" fmla="*/ 2290418 h 3092450"/>
                <a:gd name="connsiteX18" fmla="*/ 373742 w 2374900"/>
                <a:gd name="connsiteY18" fmla="*/ 2362141 h 3092450"/>
                <a:gd name="connsiteX19" fmla="*/ 333896 w 2374900"/>
                <a:gd name="connsiteY19" fmla="*/ 2398006 h 3092450"/>
                <a:gd name="connsiteX20" fmla="*/ 302016 w 2374900"/>
                <a:gd name="connsiteY20" fmla="*/ 2473717 h 3092450"/>
                <a:gd name="connsiteX21" fmla="*/ 302016 w 2374900"/>
                <a:gd name="connsiteY21" fmla="*/ 2505594 h 3092450"/>
                <a:gd name="connsiteX22" fmla="*/ 262169 w 2374900"/>
                <a:gd name="connsiteY22" fmla="*/ 2545444 h 3092450"/>
                <a:gd name="connsiteX23" fmla="*/ 262169 w 2374900"/>
                <a:gd name="connsiteY23" fmla="*/ 2581305 h 3092450"/>
                <a:gd name="connsiteX24" fmla="*/ 262169 w 2374900"/>
                <a:gd name="connsiteY24" fmla="*/ 2653032 h 3092450"/>
                <a:gd name="connsiteX25" fmla="*/ 262169 w 2374900"/>
                <a:gd name="connsiteY25" fmla="*/ 2688893 h 3092450"/>
                <a:gd name="connsiteX26" fmla="*/ 222323 w 2374900"/>
                <a:gd name="connsiteY26" fmla="*/ 2724758 h 3092450"/>
                <a:gd name="connsiteX27" fmla="*/ 222323 w 2374900"/>
                <a:gd name="connsiteY27" fmla="*/ 2804454 h 3092450"/>
                <a:gd name="connsiteX28" fmla="*/ 222323 w 2374900"/>
                <a:gd name="connsiteY28" fmla="*/ 2796481 h 3092450"/>
                <a:gd name="connsiteX29" fmla="*/ 262169 w 2374900"/>
                <a:gd name="connsiteY29" fmla="*/ 2832346 h 3092450"/>
                <a:gd name="connsiteX30" fmla="*/ 262169 w 2374900"/>
                <a:gd name="connsiteY30" fmla="*/ 2796481 h 3092450"/>
                <a:gd name="connsiteX31" fmla="*/ 333896 w 2374900"/>
                <a:gd name="connsiteY31" fmla="*/ 2832346 h 3092450"/>
                <a:gd name="connsiteX32" fmla="*/ 373742 w 2374900"/>
                <a:gd name="connsiteY32" fmla="*/ 2832346 h 3092450"/>
                <a:gd name="connsiteX33" fmla="*/ 409607 w 2374900"/>
                <a:gd name="connsiteY33" fmla="*/ 2832346 h 3092450"/>
                <a:gd name="connsiteX34" fmla="*/ 445468 w 2374900"/>
                <a:gd name="connsiteY34" fmla="*/ 2832346 h 3092450"/>
                <a:gd name="connsiteX35" fmla="*/ 477345 w 2374900"/>
                <a:gd name="connsiteY35" fmla="*/ 2832346 h 3092450"/>
                <a:gd name="connsiteX36" fmla="*/ 517195 w 2374900"/>
                <a:gd name="connsiteY36" fmla="*/ 2832346 h 3092450"/>
                <a:gd name="connsiteX37" fmla="*/ 553056 w 2374900"/>
                <a:gd name="connsiteY37" fmla="*/ 2832346 h 3092450"/>
                <a:gd name="connsiteX38" fmla="*/ 628768 w 2374900"/>
                <a:gd name="connsiteY38" fmla="*/ 2832346 h 3092450"/>
                <a:gd name="connsiteX39" fmla="*/ 628768 w 2374900"/>
                <a:gd name="connsiteY39" fmla="*/ 2872196 h 3092450"/>
                <a:gd name="connsiteX40" fmla="*/ 660648 w 2374900"/>
                <a:gd name="connsiteY40" fmla="*/ 2872196 h 3092450"/>
                <a:gd name="connsiteX41" fmla="*/ 700494 w 2374900"/>
                <a:gd name="connsiteY41" fmla="*/ 2872196 h 3092450"/>
                <a:gd name="connsiteX42" fmla="*/ 700494 w 2374900"/>
                <a:gd name="connsiteY42" fmla="*/ 2904073 h 3092450"/>
                <a:gd name="connsiteX43" fmla="*/ 772220 w 2374900"/>
                <a:gd name="connsiteY43" fmla="*/ 2943916 h 3092450"/>
                <a:gd name="connsiteX44" fmla="*/ 808082 w 2374900"/>
                <a:gd name="connsiteY44" fmla="*/ 2904073 h 3092450"/>
                <a:gd name="connsiteX45" fmla="*/ 843947 w 2374900"/>
                <a:gd name="connsiteY45" fmla="*/ 2904073 h 3092450"/>
                <a:gd name="connsiteX46" fmla="*/ 879809 w 2374900"/>
                <a:gd name="connsiteY46" fmla="*/ 2943916 h 3092450"/>
                <a:gd name="connsiteX47" fmla="*/ 915670 w 2374900"/>
                <a:gd name="connsiteY47" fmla="*/ 2979793 h 3092450"/>
                <a:gd name="connsiteX48" fmla="*/ 955519 w 2374900"/>
                <a:gd name="connsiteY48" fmla="*/ 2979793 h 3092450"/>
                <a:gd name="connsiteX49" fmla="*/ 987397 w 2374900"/>
                <a:gd name="connsiteY49" fmla="*/ 3015639 h 3092450"/>
                <a:gd name="connsiteX50" fmla="*/ 1027246 w 2374900"/>
                <a:gd name="connsiteY50" fmla="*/ 2979793 h 3092450"/>
                <a:gd name="connsiteX51" fmla="*/ 1063108 w 2374900"/>
                <a:gd name="connsiteY51" fmla="*/ 2979793 h 3092450"/>
                <a:gd name="connsiteX52" fmla="*/ 1098972 w 2374900"/>
                <a:gd name="connsiteY52" fmla="*/ 2904073 h 3092450"/>
                <a:gd name="connsiteX53" fmla="*/ 1170696 w 2374900"/>
                <a:gd name="connsiteY53" fmla="*/ 2943916 h 3092450"/>
                <a:gd name="connsiteX54" fmla="*/ 1170696 w 2374900"/>
                <a:gd name="connsiteY54" fmla="*/ 2979793 h 3092450"/>
                <a:gd name="connsiteX55" fmla="*/ 1206560 w 2374900"/>
                <a:gd name="connsiteY55" fmla="*/ 2979793 h 3092450"/>
                <a:gd name="connsiteX56" fmla="*/ 1242422 w 2374900"/>
                <a:gd name="connsiteY56" fmla="*/ 2979793 h 3092450"/>
                <a:gd name="connsiteX57" fmla="*/ 1282271 w 2374900"/>
                <a:gd name="connsiteY57" fmla="*/ 2943916 h 3092450"/>
                <a:gd name="connsiteX58" fmla="*/ 1314149 w 2374900"/>
                <a:gd name="connsiteY58" fmla="*/ 2979793 h 3092450"/>
                <a:gd name="connsiteX59" fmla="*/ 1353995 w 2374900"/>
                <a:gd name="connsiteY59" fmla="*/ 2979793 h 3092450"/>
                <a:gd name="connsiteX60" fmla="*/ 1389860 w 2374900"/>
                <a:gd name="connsiteY60" fmla="*/ 2979793 h 3092450"/>
                <a:gd name="connsiteX61" fmla="*/ 1425721 w 2374900"/>
                <a:gd name="connsiteY61" fmla="*/ 2943916 h 3092450"/>
                <a:gd name="connsiteX62" fmla="*/ 1461586 w 2374900"/>
                <a:gd name="connsiteY62" fmla="*/ 2943916 h 3092450"/>
                <a:gd name="connsiteX63" fmla="*/ 1533312 w 2374900"/>
                <a:gd name="connsiteY63" fmla="*/ 2943916 h 3092450"/>
                <a:gd name="connsiteX64" fmla="*/ 1569174 w 2374900"/>
                <a:gd name="connsiteY64" fmla="*/ 2943916 h 3092450"/>
                <a:gd name="connsiteX65" fmla="*/ 1609020 w 2374900"/>
                <a:gd name="connsiteY65" fmla="*/ 2979793 h 3092450"/>
                <a:gd name="connsiteX66" fmla="*/ 1609020 w 2374900"/>
                <a:gd name="connsiteY66" fmla="*/ 2943916 h 3092450"/>
                <a:gd name="connsiteX67" fmla="*/ 1644885 w 2374900"/>
                <a:gd name="connsiteY67" fmla="*/ 2943916 h 3092450"/>
                <a:gd name="connsiteX68" fmla="*/ 1716612 w 2374900"/>
                <a:gd name="connsiteY68" fmla="*/ 2979793 h 3092450"/>
                <a:gd name="connsiteX69" fmla="*/ 1716612 w 2374900"/>
                <a:gd name="connsiteY69" fmla="*/ 3015639 h 3092450"/>
                <a:gd name="connsiteX70" fmla="*/ 1716612 w 2374900"/>
                <a:gd name="connsiteY70" fmla="*/ 3051516 h 3092450"/>
                <a:gd name="connsiteX71" fmla="*/ 1752473 w 2374900"/>
                <a:gd name="connsiteY71" fmla="*/ 3087362 h 3092450"/>
                <a:gd name="connsiteX72" fmla="*/ 1752473 w 2374900"/>
                <a:gd name="connsiteY72" fmla="*/ 3051516 h 3092450"/>
                <a:gd name="connsiteX73" fmla="*/ 1788335 w 2374900"/>
                <a:gd name="connsiteY73" fmla="*/ 3051516 h 3092450"/>
                <a:gd name="connsiteX74" fmla="*/ 1788335 w 2374900"/>
                <a:gd name="connsiteY74" fmla="*/ 3015639 h 3092450"/>
                <a:gd name="connsiteX75" fmla="*/ 1788335 w 2374900"/>
                <a:gd name="connsiteY75" fmla="*/ 2979793 h 3092450"/>
                <a:gd name="connsiteX76" fmla="*/ 1752473 w 2374900"/>
                <a:gd name="connsiteY76" fmla="*/ 2943916 h 3092450"/>
                <a:gd name="connsiteX77" fmla="*/ 1752473 w 2374900"/>
                <a:gd name="connsiteY77" fmla="*/ 2904073 h 3092450"/>
                <a:gd name="connsiteX78" fmla="*/ 1752473 w 2374900"/>
                <a:gd name="connsiteY78" fmla="*/ 2872196 h 3092450"/>
                <a:gd name="connsiteX79" fmla="*/ 1716612 w 2374900"/>
                <a:gd name="connsiteY79" fmla="*/ 2832346 h 3092450"/>
                <a:gd name="connsiteX80" fmla="*/ 1716612 w 2374900"/>
                <a:gd name="connsiteY80" fmla="*/ 2796481 h 3092450"/>
                <a:gd name="connsiteX81" fmla="*/ 1716612 w 2374900"/>
                <a:gd name="connsiteY81" fmla="*/ 2724758 h 3092450"/>
                <a:gd name="connsiteX82" fmla="*/ 1828184 w 2374900"/>
                <a:gd name="connsiteY82" fmla="*/ 2724758 h 3092450"/>
                <a:gd name="connsiteX83" fmla="*/ 1860061 w 2374900"/>
                <a:gd name="connsiteY83" fmla="*/ 2688893 h 3092450"/>
                <a:gd name="connsiteX84" fmla="*/ 1895926 w 2374900"/>
                <a:gd name="connsiteY84" fmla="*/ 2653032 h 3092450"/>
                <a:gd name="connsiteX85" fmla="*/ 1895926 w 2374900"/>
                <a:gd name="connsiteY85" fmla="*/ 2617167 h 3092450"/>
                <a:gd name="connsiteX86" fmla="*/ 1935772 w 2374900"/>
                <a:gd name="connsiteY86" fmla="*/ 2617167 h 3092450"/>
                <a:gd name="connsiteX87" fmla="*/ 1967649 w 2374900"/>
                <a:gd name="connsiteY87" fmla="*/ 2617167 h 3092450"/>
                <a:gd name="connsiteX88" fmla="*/ 2007499 w 2374900"/>
                <a:gd name="connsiteY88" fmla="*/ 2617167 h 3092450"/>
                <a:gd name="connsiteX89" fmla="*/ 2007499 w 2374900"/>
                <a:gd name="connsiteY89" fmla="*/ 2581305 h 3092450"/>
                <a:gd name="connsiteX90" fmla="*/ 2007499 w 2374900"/>
                <a:gd name="connsiteY90" fmla="*/ 2545444 h 3092450"/>
                <a:gd name="connsiteX91" fmla="*/ 1967649 w 2374900"/>
                <a:gd name="connsiteY91" fmla="*/ 2505594 h 3092450"/>
                <a:gd name="connsiteX92" fmla="*/ 1935772 w 2374900"/>
                <a:gd name="connsiteY92" fmla="*/ 2473717 h 3092450"/>
                <a:gd name="connsiteX93" fmla="*/ 1895926 w 2374900"/>
                <a:gd name="connsiteY93" fmla="*/ 2437852 h 3092450"/>
                <a:gd name="connsiteX94" fmla="*/ 1860061 w 2374900"/>
                <a:gd name="connsiteY94" fmla="*/ 2437852 h 3092450"/>
                <a:gd name="connsiteX95" fmla="*/ 1828184 w 2374900"/>
                <a:gd name="connsiteY95" fmla="*/ 2398006 h 3092450"/>
                <a:gd name="connsiteX96" fmla="*/ 1788335 w 2374900"/>
                <a:gd name="connsiteY96" fmla="*/ 2326280 h 3092450"/>
                <a:gd name="connsiteX97" fmla="*/ 1752473 w 2374900"/>
                <a:gd name="connsiteY97" fmla="*/ 2250569 h 3092450"/>
                <a:gd name="connsiteX98" fmla="*/ 1716612 w 2374900"/>
                <a:gd name="connsiteY98" fmla="*/ 2218692 h 3092450"/>
                <a:gd name="connsiteX99" fmla="*/ 1716612 w 2374900"/>
                <a:gd name="connsiteY99" fmla="*/ 2182827 h 3092450"/>
                <a:gd name="connsiteX100" fmla="*/ 1716612 w 2374900"/>
                <a:gd name="connsiteY100" fmla="*/ 2111104 h 3092450"/>
                <a:gd name="connsiteX101" fmla="*/ 1680747 w 2374900"/>
                <a:gd name="connsiteY101" fmla="*/ 2071254 h 3092450"/>
                <a:gd name="connsiteX102" fmla="*/ 1644885 w 2374900"/>
                <a:gd name="connsiteY102" fmla="*/ 2035393 h 3092450"/>
                <a:gd name="connsiteX103" fmla="*/ 1644885 w 2374900"/>
                <a:gd name="connsiteY103" fmla="*/ 1967651 h 3092450"/>
                <a:gd name="connsiteX104" fmla="*/ 1609020 w 2374900"/>
                <a:gd name="connsiteY104" fmla="*/ 1967651 h 3092450"/>
                <a:gd name="connsiteX105" fmla="*/ 1569174 w 2374900"/>
                <a:gd name="connsiteY105" fmla="*/ 1891940 h 3092450"/>
                <a:gd name="connsiteX106" fmla="*/ 1569174 w 2374900"/>
                <a:gd name="connsiteY106" fmla="*/ 1820213 h 3092450"/>
                <a:gd name="connsiteX107" fmla="*/ 1609020 w 2374900"/>
                <a:gd name="connsiteY107" fmla="*/ 1856078 h 3092450"/>
                <a:gd name="connsiteX108" fmla="*/ 1609020 w 2374900"/>
                <a:gd name="connsiteY108" fmla="*/ 1891940 h 3092450"/>
                <a:gd name="connsiteX109" fmla="*/ 1680747 w 2374900"/>
                <a:gd name="connsiteY109" fmla="*/ 1856078 h 3092450"/>
                <a:gd name="connsiteX110" fmla="*/ 1716612 w 2374900"/>
                <a:gd name="connsiteY110" fmla="*/ 1891940 h 3092450"/>
                <a:gd name="connsiteX111" fmla="*/ 1788335 w 2374900"/>
                <a:gd name="connsiteY111" fmla="*/ 1891940 h 3092450"/>
                <a:gd name="connsiteX112" fmla="*/ 1860061 w 2374900"/>
                <a:gd name="connsiteY112" fmla="*/ 1856078 h 3092450"/>
                <a:gd name="connsiteX113" fmla="*/ 1895926 w 2374900"/>
                <a:gd name="connsiteY113" fmla="*/ 1856078 h 3092450"/>
                <a:gd name="connsiteX114" fmla="*/ 1935772 w 2374900"/>
                <a:gd name="connsiteY114" fmla="*/ 1820213 h 3092450"/>
                <a:gd name="connsiteX115" fmla="*/ 1967649 w 2374900"/>
                <a:gd name="connsiteY115" fmla="*/ 1820213 h 3092450"/>
                <a:gd name="connsiteX116" fmla="*/ 2083210 w 2374900"/>
                <a:gd name="connsiteY116" fmla="*/ 1748487 h 3092450"/>
                <a:gd name="connsiteX117" fmla="*/ 2115087 w 2374900"/>
                <a:gd name="connsiteY117" fmla="*/ 1712625 h 3092450"/>
                <a:gd name="connsiteX118" fmla="*/ 2154936 w 2374900"/>
                <a:gd name="connsiteY118" fmla="*/ 1676764 h 3092450"/>
                <a:gd name="connsiteX119" fmla="*/ 2226659 w 2374900"/>
                <a:gd name="connsiteY119" fmla="*/ 1640899 h 3092450"/>
                <a:gd name="connsiteX120" fmla="*/ 2262524 w 2374900"/>
                <a:gd name="connsiteY120" fmla="*/ 1676764 h 3092450"/>
                <a:gd name="connsiteX121" fmla="*/ 2262524 w 2374900"/>
                <a:gd name="connsiteY121" fmla="*/ 1712625 h 3092450"/>
                <a:gd name="connsiteX122" fmla="*/ 2298386 w 2374900"/>
                <a:gd name="connsiteY122" fmla="*/ 1712625 h 3092450"/>
                <a:gd name="connsiteX123" fmla="*/ 2338219 w 2374900"/>
                <a:gd name="connsiteY123" fmla="*/ 1676764 h 3092450"/>
                <a:gd name="connsiteX124" fmla="*/ 2338219 w 2374900"/>
                <a:gd name="connsiteY124" fmla="*/ 1640899 h 3092450"/>
                <a:gd name="connsiteX125" fmla="*/ 2338219 w 2374900"/>
                <a:gd name="connsiteY125" fmla="*/ 1529326 h 3092450"/>
                <a:gd name="connsiteX126" fmla="*/ 2370128 w 2374900"/>
                <a:gd name="connsiteY126" fmla="*/ 1493464 h 3092450"/>
                <a:gd name="connsiteX127" fmla="*/ 2338219 w 2374900"/>
                <a:gd name="connsiteY127" fmla="*/ 1493464 h 3092450"/>
                <a:gd name="connsiteX128" fmla="*/ 2338219 w 2374900"/>
                <a:gd name="connsiteY128" fmla="*/ 1461584 h 3092450"/>
                <a:gd name="connsiteX129" fmla="*/ 2338219 w 2374900"/>
                <a:gd name="connsiteY129" fmla="*/ 1421738 h 3092450"/>
                <a:gd name="connsiteX130" fmla="*/ 2338219 w 2374900"/>
                <a:gd name="connsiteY130" fmla="*/ 1314150 h 3092450"/>
                <a:gd name="connsiteX131" fmla="*/ 2338219 w 2374900"/>
                <a:gd name="connsiteY131" fmla="*/ 1278285 h 3092450"/>
                <a:gd name="connsiteX132" fmla="*/ 2298386 w 2374900"/>
                <a:gd name="connsiteY132" fmla="*/ 1206559 h 3092450"/>
                <a:gd name="connsiteX133" fmla="*/ 2298386 w 2374900"/>
                <a:gd name="connsiteY133" fmla="*/ 1166713 h 3092450"/>
                <a:gd name="connsiteX134" fmla="*/ 2298386 w 2374900"/>
                <a:gd name="connsiteY134" fmla="*/ 1130848 h 3092450"/>
                <a:gd name="connsiteX135" fmla="*/ 2338219 w 2374900"/>
                <a:gd name="connsiteY135" fmla="*/ 1094986 h 3092450"/>
                <a:gd name="connsiteX136" fmla="*/ 2298386 w 2374900"/>
                <a:gd name="connsiteY136" fmla="*/ 1094986 h 3092450"/>
                <a:gd name="connsiteX137" fmla="*/ 2262524 w 2374900"/>
                <a:gd name="connsiteY137" fmla="*/ 1059124 h 3092450"/>
                <a:gd name="connsiteX138" fmla="*/ 2262524 w 2374900"/>
                <a:gd name="connsiteY138" fmla="*/ 1023260 h 3092450"/>
                <a:gd name="connsiteX139" fmla="*/ 2226659 w 2374900"/>
                <a:gd name="connsiteY139" fmla="*/ 987398 h 3092450"/>
                <a:gd name="connsiteX140" fmla="*/ 2190798 w 2374900"/>
                <a:gd name="connsiteY140" fmla="*/ 911687 h 3092450"/>
                <a:gd name="connsiteX141" fmla="*/ 2226659 w 2374900"/>
                <a:gd name="connsiteY141" fmla="*/ 879807 h 3092450"/>
                <a:gd name="connsiteX142" fmla="*/ 2262524 w 2374900"/>
                <a:gd name="connsiteY142" fmla="*/ 839961 h 3092450"/>
                <a:gd name="connsiteX143" fmla="*/ 2262524 w 2374900"/>
                <a:gd name="connsiteY143" fmla="*/ 808084 h 3092450"/>
                <a:gd name="connsiteX144" fmla="*/ 2262524 w 2374900"/>
                <a:gd name="connsiteY144" fmla="*/ 768234 h 3092450"/>
                <a:gd name="connsiteX145" fmla="*/ 2262524 w 2374900"/>
                <a:gd name="connsiteY145" fmla="*/ 732373 h 3092450"/>
                <a:gd name="connsiteX146" fmla="*/ 2262524 w 2374900"/>
                <a:gd name="connsiteY146" fmla="*/ 696508 h 3092450"/>
                <a:gd name="connsiteX147" fmla="*/ 2262524 w 2374900"/>
                <a:gd name="connsiteY147" fmla="*/ 588920 h 3092450"/>
                <a:gd name="connsiteX148" fmla="*/ 2154936 w 2374900"/>
                <a:gd name="connsiteY148" fmla="*/ 588920 h 3092450"/>
                <a:gd name="connsiteX149" fmla="*/ 2154936 w 2374900"/>
                <a:gd name="connsiteY149" fmla="*/ 517193 h 3092450"/>
                <a:gd name="connsiteX150" fmla="*/ 2154936 w 2374900"/>
                <a:gd name="connsiteY150" fmla="*/ 441482 h 3092450"/>
                <a:gd name="connsiteX151" fmla="*/ 2083210 w 2374900"/>
                <a:gd name="connsiteY151" fmla="*/ 441482 h 3092450"/>
                <a:gd name="connsiteX152" fmla="*/ 2043360 w 2374900"/>
                <a:gd name="connsiteY152" fmla="*/ 441482 h 3092450"/>
                <a:gd name="connsiteX153" fmla="*/ 2043360 w 2374900"/>
                <a:gd name="connsiteY153" fmla="*/ 405621 h 3092450"/>
                <a:gd name="connsiteX154" fmla="*/ 2007499 w 2374900"/>
                <a:gd name="connsiteY154" fmla="*/ 373744 h 3092450"/>
                <a:gd name="connsiteX155" fmla="*/ 2007499 w 2374900"/>
                <a:gd name="connsiteY155" fmla="*/ 337879 h 3092450"/>
                <a:gd name="connsiteX156" fmla="*/ 1967649 w 2374900"/>
                <a:gd name="connsiteY156" fmla="*/ 337879 h 3092450"/>
                <a:gd name="connsiteX157" fmla="*/ 1935772 w 2374900"/>
                <a:gd name="connsiteY157" fmla="*/ 373744 h 3092450"/>
                <a:gd name="connsiteX158" fmla="*/ 1895926 w 2374900"/>
                <a:gd name="connsiteY158" fmla="*/ 373744 h 3092450"/>
                <a:gd name="connsiteX159" fmla="*/ 1860061 w 2374900"/>
                <a:gd name="connsiteY159" fmla="*/ 373744 h 3092450"/>
                <a:gd name="connsiteX160" fmla="*/ 1788335 w 2374900"/>
                <a:gd name="connsiteY160" fmla="*/ 405621 h 3092450"/>
                <a:gd name="connsiteX161" fmla="*/ 1716612 w 2374900"/>
                <a:gd name="connsiteY161" fmla="*/ 441482 h 3092450"/>
                <a:gd name="connsiteX162" fmla="*/ 1680747 w 2374900"/>
                <a:gd name="connsiteY162" fmla="*/ 405621 h 3092450"/>
                <a:gd name="connsiteX163" fmla="*/ 1680747 w 2374900"/>
                <a:gd name="connsiteY163" fmla="*/ 441482 h 3092450"/>
                <a:gd name="connsiteX164" fmla="*/ 1644885 w 2374900"/>
                <a:gd name="connsiteY164" fmla="*/ 441482 h 3092450"/>
                <a:gd name="connsiteX165" fmla="*/ 1569174 w 2374900"/>
                <a:gd name="connsiteY165" fmla="*/ 441482 h 3092450"/>
                <a:gd name="connsiteX166" fmla="*/ 1533312 w 2374900"/>
                <a:gd name="connsiteY166" fmla="*/ 441482 h 3092450"/>
                <a:gd name="connsiteX167" fmla="*/ 1461586 w 2374900"/>
                <a:gd name="connsiteY167" fmla="*/ 405621 h 3092450"/>
                <a:gd name="connsiteX168" fmla="*/ 1501432 w 2374900"/>
                <a:gd name="connsiteY168" fmla="*/ 405621 h 3092450"/>
                <a:gd name="connsiteX169" fmla="*/ 1501432 w 2374900"/>
                <a:gd name="connsiteY169" fmla="*/ 373744 h 3092450"/>
                <a:gd name="connsiteX170" fmla="*/ 1533312 w 2374900"/>
                <a:gd name="connsiteY170" fmla="*/ 373744 h 3092450"/>
                <a:gd name="connsiteX171" fmla="*/ 1533312 w 2374900"/>
                <a:gd name="connsiteY171" fmla="*/ 337879 h 3092450"/>
                <a:gd name="connsiteX172" fmla="*/ 1533312 w 2374900"/>
                <a:gd name="connsiteY172" fmla="*/ 298032 h 3092450"/>
                <a:gd name="connsiteX173" fmla="*/ 1501432 w 2374900"/>
                <a:gd name="connsiteY173" fmla="*/ 298032 h 3092450"/>
                <a:gd name="connsiteX174" fmla="*/ 1461586 w 2374900"/>
                <a:gd name="connsiteY174" fmla="*/ 298032 h 3092450"/>
                <a:gd name="connsiteX175" fmla="*/ 1425721 w 2374900"/>
                <a:gd name="connsiteY175" fmla="*/ 337879 h 3092450"/>
                <a:gd name="connsiteX176" fmla="*/ 1389860 w 2374900"/>
                <a:gd name="connsiteY176" fmla="*/ 262168 h 3092450"/>
                <a:gd name="connsiteX177" fmla="*/ 1353995 w 2374900"/>
                <a:gd name="connsiteY177" fmla="*/ 262168 h 3092450"/>
                <a:gd name="connsiteX178" fmla="*/ 1314149 w 2374900"/>
                <a:gd name="connsiteY178" fmla="*/ 262168 h 3092450"/>
                <a:gd name="connsiteX179" fmla="*/ 1314149 w 2374900"/>
                <a:gd name="connsiteY179" fmla="*/ 226306 h 3092450"/>
                <a:gd name="connsiteX180" fmla="*/ 1282271 w 2374900"/>
                <a:gd name="connsiteY180" fmla="*/ 226306 h 3092450"/>
                <a:gd name="connsiteX181" fmla="*/ 1242422 w 2374900"/>
                <a:gd name="connsiteY181" fmla="*/ 226306 h 3092450"/>
                <a:gd name="connsiteX182" fmla="*/ 1242422 w 2374900"/>
                <a:gd name="connsiteY182" fmla="*/ 190444 h 3092450"/>
                <a:gd name="connsiteX183" fmla="*/ 1282271 w 2374900"/>
                <a:gd name="connsiteY183" fmla="*/ 150595 h 3092450"/>
                <a:gd name="connsiteX184" fmla="*/ 1242422 w 2374900"/>
                <a:gd name="connsiteY184" fmla="*/ 118718 h 3092450"/>
                <a:gd name="connsiteX185" fmla="*/ 1206560 w 2374900"/>
                <a:gd name="connsiteY185" fmla="*/ 82853 h 3092450"/>
                <a:gd name="connsiteX186" fmla="*/ 1170696 w 2374900"/>
                <a:gd name="connsiteY186" fmla="*/ 46992 h 3092450"/>
                <a:gd name="connsiteX187" fmla="*/ 1098972 w 2374900"/>
                <a:gd name="connsiteY187" fmla="*/ 46992 h 3092450"/>
                <a:gd name="connsiteX188" fmla="*/ 1063108 w 2374900"/>
                <a:gd name="connsiteY188" fmla="*/ 7144 h 3092450"/>
                <a:gd name="connsiteX189" fmla="*/ 1027246 w 2374900"/>
                <a:gd name="connsiteY189" fmla="*/ 7144 h 3092450"/>
                <a:gd name="connsiteX190" fmla="*/ 1027246 w 2374900"/>
                <a:gd name="connsiteY190" fmla="*/ 82853 h 3092450"/>
                <a:gd name="connsiteX191" fmla="*/ 1027246 w 2374900"/>
                <a:gd name="connsiteY191" fmla="*/ 118718 h 3092450"/>
                <a:gd name="connsiteX192" fmla="*/ 1063108 w 2374900"/>
                <a:gd name="connsiteY192" fmla="*/ 150595 h 3092450"/>
                <a:gd name="connsiteX193" fmla="*/ 1063108 w 2374900"/>
                <a:gd name="connsiteY193" fmla="*/ 190444 h 3092450"/>
                <a:gd name="connsiteX194" fmla="*/ 987397 w 2374900"/>
                <a:gd name="connsiteY194" fmla="*/ 226306 h 3092450"/>
                <a:gd name="connsiteX195" fmla="*/ 955519 w 2374900"/>
                <a:gd name="connsiteY195" fmla="*/ 226306 h 3092450"/>
                <a:gd name="connsiteX196" fmla="*/ 955519 w 2374900"/>
                <a:gd name="connsiteY196" fmla="*/ 262168 h 3092450"/>
                <a:gd name="connsiteX197" fmla="*/ 987397 w 2374900"/>
                <a:gd name="connsiteY197" fmla="*/ 262168 h 3092450"/>
                <a:gd name="connsiteX198" fmla="*/ 987397 w 2374900"/>
                <a:gd name="connsiteY198" fmla="*/ 298032 h 3092450"/>
                <a:gd name="connsiteX199" fmla="*/ 987397 w 2374900"/>
                <a:gd name="connsiteY199" fmla="*/ 337879 h 3092450"/>
                <a:gd name="connsiteX200" fmla="*/ 1063108 w 2374900"/>
                <a:gd name="connsiteY200" fmla="*/ 373744 h 3092450"/>
                <a:gd name="connsiteX201" fmla="*/ 1027246 w 2374900"/>
                <a:gd name="connsiteY201" fmla="*/ 405621 h 3092450"/>
                <a:gd name="connsiteX202" fmla="*/ 1063108 w 2374900"/>
                <a:gd name="connsiteY202" fmla="*/ 441482 h 3092450"/>
                <a:gd name="connsiteX203" fmla="*/ 1134834 w 2374900"/>
                <a:gd name="connsiteY203" fmla="*/ 481332 h 3092450"/>
                <a:gd name="connsiteX204" fmla="*/ 1134834 w 2374900"/>
                <a:gd name="connsiteY204" fmla="*/ 553058 h 3092450"/>
                <a:gd name="connsiteX205" fmla="*/ 1098972 w 2374900"/>
                <a:gd name="connsiteY205" fmla="*/ 481332 h 3092450"/>
                <a:gd name="connsiteX206" fmla="*/ 1063108 w 2374900"/>
                <a:gd name="connsiteY206" fmla="*/ 441482 h 3092450"/>
                <a:gd name="connsiteX207" fmla="*/ 987397 w 2374900"/>
                <a:gd name="connsiteY207" fmla="*/ 441482 h 3092450"/>
                <a:gd name="connsiteX208" fmla="*/ 915670 w 2374900"/>
                <a:gd name="connsiteY208" fmla="*/ 441482 h 3092450"/>
                <a:gd name="connsiteX209" fmla="*/ 915670 w 2374900"/>
                <a:gd name="connsiteY209" fmla="*/ 481332 h 3092450"/>
                <a:gd name="connsiteX210" fmla="*/ 915670 w 2374900"/>
                <a:gd name="connsiteY210" fmla="*/ 553058 h 3092450"/>
                <a:gd name="connsiteX211" fmla="*/ 915670 w 2374900"/>
                <a:gd name="connsiteY211" fmla="*/ 588920 h 3092450"/>
                <a:gd name="connsiteX212" fmla="*/ 879809 w 2374900"/>
                <a:gd name="connsiteY212" fmla="*/ 624784 h 3092450"/>
                <a:gd name="connsiteX213" fmla="*/ 879809 w 2374900"/>
                <a:gd name="connsiteY213" fmla="*/ 660646 h 3092450"/>
                <a:gd name="connsiteX214" fmla="*/ 843947 w 2374900"/>
                <a:gd name="connsiteY214" fmla="*/ 588920 h 3092450"/>
                <a:gd name="connsiteX215" fmla="*/ 843947 w 2374900"/>
                <a:gd name="connsiteY215" fmla="*/ 553058 h 3092450"/>
                <a:gd name="connsiteX216" fmla="*/ 843947 w 2374900"/>
                <a:gd name="connsiteY216" fmla="*/ 517193 h 3092450"/>
                <a:gd name="connsiteX217" fmla="*/ 808082 w 2374900"/>
                <a:gd name="connsiteY217" fmla="*/ 517193 h 3092450"/>
                <a:gd name="connsiteX218" fmla="*/ 808082 w 2374900"/>
                <a:gd name="connsiteY218" fmla="*/ 553058 h 3092450"/>
                <a:gd name="connsiteX219" fmla="*/ 772220 w 2374900"/>
                <a:gd name="connsiteY219" fmla="*/ 553058 h 3092450"/>
                <a:gd name="connsiteX220" fmla="*/ 772220 w 2374900"/>
                <a:gd name="connsiteY220" fmla="*/ 517193 h 3092450"/>
                <a:gd name="connsiteX221" fmla="*/ 808082 w 2374900"/>
                <a:gd name="connsiteY221" fmla="*/ 481332 h 3092450"/>
                <a:gd name="connsiteX222" fmla="*/ 732371 w 2374900"/>
                <a:gd name="connsiteY222" fmla="*/ 441482 h 3092450"/>
                <a:gd name="connsiteX223" fmla="*/ 660648 w 2374900"/>
                <a:gd name="connsiteY223" fmla="*/ 441482 h 3092450"/>
                <a:gd name="connsiteX224" fmla="*/ 588921 w 2374900"/>
                <a:gd name="connsiteY224" fmla="*/ 441482 h 3092450"/>
                <a:gd name="connsiteX225" fmla="*/ 553056 w 2374900"/>
                <a:gd name="connsiteY225" fmla="*/ 441482 h 3092450"/>
                <a:gd name="connsiteX226" fmla="*/ 553056 w 2374900"/>
                <a:gd name="connsiteY226" fmla="*/ 481332 h 3092450"/>
                <a:gd name="connsiteX227" fmla="*/ 517195 w 2374900"/>
                <a:gd name="connsiteY227" fmla="*/ 517193 h 3092450"/>
                <a:gd name="connsiteX228" fmla="*/ 517195 w 2374900"/>
                <a:gd name="connsiteY228" fmla="*/ 553058 h 3092450"/>
                <a:gd name="connsiteX229" fmla="*/ 553056 w 2374900"/>
                <a:gd name="connsiteY229" fmla="*/ 553058 h 3092450"/>
                <a:gd name="connsiteX230" fmla="*/ 553056 w 2374900"/>
                <a:gd name="connsiteY230" fmla="*/ 588920 h 3092450"/>
                <a:gd name="connsiteX231" fmla="*/ 588921 w 2374900"/>
                <a:gd name="connsiteY231" fmla="*/ 624784 h 3092450"/>
                <a:gd name="connsiteX232" fmla="*/ 553056 w 2374900"/>
                <a:gd name="connsiteY232" fmla="*/ 660646 h 3092450"/>
                <a:gd name="connsiteX233" fmla="*/ 553056 w 2374900"/>
                <a:gd name="connsiteY233" fmla="*/ 696508 h 3092450"/>
                <a:gd name="connsiteX234" fmla="*/ 553056 w 2374900"/>
                <a:gd name="connsiteY234" fmla="*/ 732373 h 3092450"/>
                <a:gd name="connsiteX235" fmla="*/ 553056 w 2374900"/>
                <a:gd name="connsiteY235" fmla="*/ 768234 h 3092450"/>
                <a:gd name="connsiteX236" fmla="*/ 517195 w 2374900"/>
                <a:gd name="connsiteY236" fmla="*/ 768234 h 3092450"/>
                <a:gd name="connsiteX237" fmla="*/ 517195 w 2374900"/>
                <a:gd name="connsiteY237" fmla="*/ 808084 h 3092450"/>
                <a:gd name="connsiteX238" fmla="*/ 517195 w 2374900"/>
                <a:gd name="connsiteY238" fmla="*/ 879807 h 3092450"/>
                <a:gd name="connsiteX239" fmla="*/ 517195 w 2374900"/>
                <a:gd name="connsiteY239" fmla="*/ 911687 h 3092450"/>
                <a:gd name="connsiteX240" fmla="*/ 477345 w 2374900"/>
                <a:gd name="connsiteY240" fmla="*/ 951533 h 3092450"/>
                <a:gd name="connsiteX241" fmla="*/ 517195 w 2374900"/>
                <a:gd name="connsiteY241" fmla="*/ 987398 h 3092450"/>
                <a:gd name="connsiteX242" fmla="*/ 517195 w 2374900"/>
                <a:gd name="connsiteY242" fmla="*/ 1023260 h 3092450"/>
                <a:gd name="connsiteX243" fmla="*/ 477345 w 2374900"/>
                <a:gd name="connsiteY243" fmla="*/ 1130848 h 3092450"/>
                <a:gd name="connsiteX244" fmla="*/ 445468 w 2374900"/>
                <a:gd name="connsiteY244" fmla="*/ 1130848 h 3092450"/>
                <a:gd name="connsiteX245" fmla="*/ 409607 w 2374900"/>
                <a:gd name="connsiteY245" fmla="*/ 1130848 h 3092450"/>
                <a:gd name="connsiteX246" fmla="*/ 373742 w 2374900"/>
                <a:gd name="connsiteY246" fmla="*/ 1130848 h 3092450"/>
                <a:gd name="connsiteX247" fmla="*/ 333896 w 2374900"/>
                <a:gd name="connsiteY247" fmla="*/ 1130848 h 3092450"/>
                <a:gd name="connsiteX248" fmla="*/ 302016 w 2374900"/>
                <a:gd name="connsiteY248" fmla="*/ 1094986 h 3092450"/>
                <a:gd name="connsiteX249" fmla="*/ 190443 w 2374900"/>
                <a:gd name="connsiteY249" fmla="*/ 1130848 h 3092450"/>
                <a:gd name="connsiteX250" fmla="*/ 118716 w 2374900"/>
                <a:gd name="connsiteY250" fmla="*/ 1166713 h 3092450"/>
                <a:gd name="connsiteX251" fmla="*/ 118716 w 2374900"/>
                <a:gd name="connsiteY251" fmla="*/ 1206559 h 3092450"/>
                <a:gd name="connsiteX252" fmla="*/ 118716 w 2374900"/>
                <a:gd name="connsiteY252" fmla="*/ 1238439 h 3092450"/>
                <a:gd name="connsiteX253" fmla="*/ 118716 w 2374900"/>
                <a:gd name="connsiteY253" fmla="*/ 1314150 h 3092450"/>
                <a:gd name="connsiteX254" fmla="*/ 118716 w 2374900"/>
                <a:gd name="connsiteY254" fmla="*/ 1350012 h 3092450"/>
                <a:gd name="connsiteX255" fmla="*/ 43009 w 2374900"/>
                <a:gd name="connsiteY255" fmla="*/ 1385873 h 3092450"/>
                <a:gd name="connsiteX256" fmla="*/ 43009 w 2374900"/>
                <a:gd name="connsiteY256" fmla="*/ 1421738 h 3092450"/>
                <a:gd name="connsiteX257" fmla="*/ 43009 w 2374900"/>
                <a:gd name="connsiteY257" fmla="*/ 1461584 h 3092450"/>
                <a:gd name="connsiteX258" fmla="*/ 43009 w 2374900"/>
                <a:gd name="connsiteY258" fmla="*/ 1493464 h 3092450"/>
                <a:gd name="connsiteX259" fmla="*/ 7144 w 2374900"/>
                <a:gd name="connsiteY259" fmla="*/ 1565188 h 3092450"/>
                <a:gd name="connsiteX260" fmla="*/ 43009 w 2374900"/>
                <a:gd name="connsiteY260" fmla="*/ 1565188 h 3092450"/>
                <a:gd name="connsiteX261" fmla="*/ 43009 w 2374900"/>
                <a:gd name="connsiteY261" fmla="*/ 1601052 h 3092450"/>
                <a:gd name="connsiteX262" fmla="*/ 43009 w 2374900"/>
                <a:gd name="connsiteY262" fmla="*/ 1640899 h 3092450"/>
                <a:gd name="connsiteX263" fmla="*/ 7144 w 2374900"/>
                <a:gd name="connsiteY263" fmla="*/ 1640899 h 3092450"/>
                <a:gd name="connsiteX264" fmla="*/ 7144 w 2374900"/>
                <a:gd name="connsiteY264" fmla="*/ 1676764 h 3092450"/>
                <a:gd name="connsiteX265" fmla="*/ 7144 w 2374900"/>
                <a:gd name="connsiteY265" fmla="*/ 1712625 h 3092450"/>
                <a:gd name="connsiteX266" fmla="*/ 7144 w 2374900"/>
                <a:gd name="connsiteY266" fmla="*/ 1748487 h 3092450"/>
                <a:gd name="connsiteX0" fmla="*/ 0 w 2362984"/>
                <a:gd name="connsiteY0" fmla="*/ 1741343 h 3080218"/>
                <a:gd name="connsiteX1" fmla="*/ 0 w 2362984"/>
                <a:gd name="connsiteY1" fmla="*/ 1777208 h 3080218"/>
                <a:gd name="connsiteX2" fmla="*/ 35865 w 2362984"/>
                <a:gd name="connsiteY2" fmla="*/ 1813069 h 3080218"/>
                <a:gd name="connsiteX3" fmla="*/ 71726 w 2362984"/>
                <a:gd name="connsiteY3" fmla="*/ 1848934 h 3080218"/>
                <a:gd name="connsiteX4" fmla="*/ 71726 w 2362984"/>
                <a:gd name="connsiteY4" fmla="*/ 1884796 h 3080218"/>
                <a:gd name="connsiteX5" fmla="*/ 71726 w 2362984"/>
                <a:gd name="connsiteY5" fmla="*/ 1920660 h 3080218"/>
                <a:gd name="connsiteX6" fmla="*/ 71726 w 2362984"/>
                <a:gd name="connsiteY6" fmla="*/ 1960507 h 3080218"/>
                <a:gd name="connsiteX7" fmla="*/ 71726 w 2362984"/>
                <a:gd name="connsiteY7" fmla="*/ 1992384 h 3080218"/>
                <a:gd name="connsiteX8" fmla="*/ 35865 w 2362984"/>
                <a:gd name="connsiteY8" fmla="*/ 1992384 h 3080218"/>
                <a:gd name="connsiteX9" fmla="*/ 71726 w 2362984"/>
                <a:gd name="connsiteY9" fmla="*/ 2064110 h 3080218"/>
                <a:gd name="connsiteX10" fmla="*/ 111572 w 2362984"/>
                <a:gd name="connsiteY10" fmla="*/ 2139821 h 3080218"/>
                <a:gd name="connsiteX11" fmla="*/ 147437 w 2362984"/>
                <a:gd name="connsiteY11" fmla="*/ 2175683 h 3080218"/>
                <a:gd name="connsiteX12" fmla="*/ 215179 w 2362984"/>
                <a:gd name="connsiteY12" fmla="*/ 2211548 h 3080218"/>
                <a:gd name="connsiteX13" fmla="*/ 294872 w 2362984"/>
                <a:gd name="connsiteY13" fmla="*/ 2211548 h 3080218"/>
                <a:gd name="connsiteX14" fmla="*/ 326752 w 2362984"/>
                <a:gd name="connsiteY14" fmla="*/ 2243425 h 3080218"/>
                <a:gd name="connsiteX15" fmla="*/ 366598 w 2362984"/>
                <a:gd name="connsiteY15" fmla="*/ 2243425 h 3080218"/>
                <a:gd name="connsiteX16" fmla="*/ 402463 w 2362984"/>
                <a:gd name="connsiteY16" fmla="*/ 2243425 h 3080218"/>
                <a:gd name="connsiteX17" fmla="*/ 438324 w 2362984"/>
                <a:gd name="connsiteY17" fmla="*/ 2283274 h 3080218"/>
                <a:gd name="connsiteX18" fmla="*/ 366598 w 2362984"/>
                <a:gd name="connsiteY18" fmla="*/ 2354997 h 3080218"/>
                <a:gd name="connsiteX19" fmla="*/ 326752 w 2362984"/>
                <a:gd name="connsiteY19" fmla="*/ 2390862 h 3080218"/>
                <a:gd name="connsiteX20" fmla="*/ 294872 w 2362984"/>
                <a:gd name="connsiteY20" fmla="*/ 2466573 h 3080218"/>
                <a:gd name="connsiteX21" fmla="*/ 294872 w 2362984"/>
                <a:gd name="connsiteY21" fmla="*/ 2498450 h 3080218"/>
                <a:gd name="connsiteX22" fmla="*/ 255025 w 2362984"/>
                <a:gd name="connsiteY22" fmla="*/ 2538300 h 3080218"/>
                <a:gd name="connsiteX23" fmla="*/ 255025 w 2362984"/>
                <a:gd name="connsiteY23" fmla="*/ 2574161 h 3080218"/>
                <a:gd name="connsiteX24" fmla="*/ 255025 w 2362984"/>
                <a:gd name="connsiteY24" fmla="*/ 2645888 h 3080218"/>
                <a:gd name="connsiteX25" fmla="*/ 255025 w 2362984"/>
                <a:gd name="connsiteY25" fmla="*/ 2681749 h 3080218"/>
                <a:gd name="connsiteX26" fmla="*/ 215179 w 2362984"/>
                <a:gd name="connsiteY26" fmla="*/ 2717614 h 3080218"/>
                <a:gd name="connsiteX27" fmla="*/ 215179 w 2362984"/>
                <a:gd name="connsiteY27" fmla="*/ 2789337 h 3080218"/>
                <a:gd name="connsiteX28" fmla="*/ 255025 w 2362984"/>
                <a:gd name="connsiteY28" fmla="*/ 2825202 h 3080218"/>
                <a:gd name="connsiteX29" fmla="*/ 255025 w 2362984"/>
                <a:gd name="connsiteY29" fmla="*/ 2789337 h 3080218"/>
                <a:gd name="connsiteX30" fmla="*/ 326752 w 2362984"/>
                <a:gd name="connsiteY30" fmla="*/ 2825202 h 3080218"/>
                <a:gd name="connsiteX31" fmla="*/ 366598 w 2362984"/>
                <a:gd name="connsiteY31" fmla="*/ 2825202 h 3080218"/>
                <a:gd name="connsiteX32" fmla="*/ 402463 w 2362984"/>
                <a:gd name="connsiteY32" fmla="*/ 2825202 h 3080218"/>
                <a:gd name="connsiteX33" fmla="*/ 438324 w 2362984"/>
                <a:gd name="connsiteY33" fmla="*/ 2825202 h 3080218"/>
                <a:gd name="connsiteX34" fmla="*/ 470201 w 2362984"/>
                <a:gd name="connsiteY34" fmla="*/ 2825202 h 3080218"/>
                <a:gd name="connsiteX35" fmla="*/ 510051 w 2362984"/>
                <a:gd name="connsiteY35" fmla="*/ 2825202 h 3080218"/>
                <a:gd name="connsiteX36" fmla="*/ 545912 w 2362984"/>
                <a:gd name="connsiteY36" fmla="*/ 2825202 h 3080218"/>
                <a:gd name="connsiteX37" fmla="*/ 621624 w 2362984"/>
                <a:gd name="connsiteY37" fmla="*/ 2825202 h 3080218"/>
                <a:gd name="connsiteX38" fmla="*/ 621624 w 2362984"/>
                <a:gd name="connsiteY38" fmla="*/ 2865052 h 3080218"/>
                <a:gd name="connsiteX39" fmla="*/ 653504 w 2362984"/>
                <a:gd name="connsiteY39" fmla="*/ 2865052 h 3080218"/>
                <a:gd name="connsiteX40" fmla="*/ 693350 w 2362984"/>
                <a:gd name="connsiteY40" fmla="*/ 2865052 h 3080218"/>
                <a:gd name="connsiteX41" fmla="*/ 693350 w 2362984"/>
                <a:gd name="connsiteY41" fmla="*/ 2896929 h 3080218"/>
                <a:gd name="connsiteX42" fmla="*/ 765076 w 2362984"/>
                <a:gd name="connsiteY42" fmla="*/ 2936772 h 3080218"/>
                <a:gd name="connsiteX43" fmla="*/ 800938 w 2362984"/>
                <a:gd name="connsiteY43" fmla="*/ 2896929 h 3080218"/>
                <a:gd name="connsiteX44" fmla="*/ 836803 w 2362984"/>
                <a:gd name="connsiteY44" fmla="*/ 2896929 h 3080218"/>
                <a:gd name="connsiteX45" fmla="*/ 872665 w 2362984"/>
                <a:gd name="connsiteY45" fmla="*/ 2936772 h 3080218"/>
                <a:gd name="connsiteX46" fmla="*/ 908526 w 2362984"/>
                <a:gd name="connsiteY46" fmla="*/ 2972649 h 3080218"/>
                <a:gd name="connsiteX47" fmla="*/ 948375 w 2362984"/>
                <a:gd name="connsiteY47" fmla="*/ 2972649 h 3080218"/>
                <a:gd name="connsiteX48" fmla="*/ 980253 w 2362984"/>
                <a:gd name="connsiteY48" fmla="*/ 3008495 h 3080218"/>
                <a:gd name="connsiteX49" fmla="*/ 1020102 w 2362984"/>
                <a:gd name="connsiteY49" fmla="*/ 2972649 h 3080218"/>
                <a:gd name="connsiteX50" fmla="*/ 1055964 w 2362984"/>
                <a:gd name="connsiteY50" fmla="*/ 2972649 h 3080218"/>
                <a:gd name="connsiteX51" fmla="*/ 1091828 w 2362984"/>
                <a:gd name="connsiteY51" fmla="*/ 2896929 h 3080218"/>
                <a:gd name="connsiteX52" fmla="*/ 1163552 w 2362984"/>
                <a:gd name="connsiteY52" fmla="*/ 2936772 h 3080218"/>
                <a:gd name="connsiteX53" fmla="*/ 1163552 w 2362984"/>
                <a:gd name="connsiteY53" fmla="*/ 2972649 h 3080218"/>
                <a:gd name="connsiteX54" fmla="*/ 1199416 w 2362984"/>
                <a:gd name="connsiteY54" fmla="*/ 2972649 h 3080218"/>
                <a:gd name="connsiteX55" fmla="*/ 1235278 w 2362984"/>
                <a:gd name="connsiteY55" fmla="*/ 2972649 h 3080218"/>
                <a:gd name="connsiteX56" fmla="*/ 1275127 w 2362984"/>
                <a:gd name="connsiteY56" fmla="*/ 2936772 h 3080218"/>
                <a:gd name="connsiteX57" fmla="*/ 1307005 w 2362984"/>
                <a:gd name="connsiteY57" fmla="*/ 2972649 h 3080218"/>
                <a:gd name="connsiteX58" fmla="*/ 1346851 w 2362984"/>
                <a:gd name="connsiteY58" fmla="*/ 2972649 h 3080218"/>
                <a:gd name="connsiteX59" fmla="*/ 1382716 w 2362984"/>
                <a:gd name="connsiteY59" fmla="*/ 2972649 h 3080218"/>
                <a:gd name="connsiteX60" fmla="*/ 1418577 w 2362984"/>
                <a:gd name="connsiteY60" fmla="*/ 2936772 h 3080218"/>
                <a:gd name="connsiteX61" fmla="*/ 1454442 w 2362984"/>
                <a:gd name="connsiteY61" fmla="*/ 2936772 h 3080218"/>
                <a:gd name="connsiteX62" fmla="*/ 1526168 w 2362984"/>
                <a:gd name="connsiteY62" fmla="*/ 2936772 h 3080218"/>
                <a:gd name="connsiteX63" fmla="*/ 1562030 w 2362984"/>
                <a:gd name="connsiteY63" fmla="*/ 2936772 h 3080218"/>
                <a:gd name="connsiteX64" fmla="*/ 1601876 w 2362984"/>
                <a:gd name="connsiteY64" fmla="*/ 2972649 h 3080218"/>
                <a:gd name="connsiteX65" fmla="*/ 1601876 w 2362984"/>
                <a:gd name="connsiteY65" fmla="*/ 2936772 h 3080218"/>
                <a:gd name="connsiteX66" fmla="*/ 1637741 w 2362984"/>
                <a:gd name="connsiteY66" fmla="*/ 2936772 h 3080218"/>
                <a:gd name="connsiteX67" fmla="*/ 1709468 w 2362984"/>
                <a:gd name="connsiteY67" fmla="*/ 2972649 h 3080218"/>
                <a:gd name="connsiteX68" fmla="*/ 1709468 w 2362984"/>
                <a:gd name="connsiteY68" fmla="*/ 3008495 h 3080218"/>
                <a:gd name="connsiteX69" fmla="*/ 1709468 w 2362984"/>
                <a:gd name="connsiteY69" fmla="*/ 3044372 h 3080218"/>
                <a:gd name="connsiteX70" fmla="*/ 1745329 w 2362984"/>
                <a:gd name="connsiteY70" fmla="*/ 3080218 h 3080218"/>
                <a:gd name="connsiteX71" fmla="*/ 1745329 w 2362984"/>
                <a:gd name="connsiteY71" fmla="*/ 3044372 h 3080218"/>
                <a:gd name="connsiteX72" fmla="*/ 1781191 w 2362984"/>
                <a:gd name="connsiteY72" fmla="*/ 3044372 h 3080218"/>
                <a:gd name="connsiteX73" fmla="*/ 1781191 w 2362984"/>
                <a:gd name="connsiteY73" fmla="*/ 3008495 h 3080218"/>
                <a:gd name="connsiteX74" fmla="*/ 1781191 w 2362984"/>
                <a:gd name="connsiteY74" fmla="*/ 2972649 h 3080218"/>
                <a:gd name="connsiteX75" fmla="*/ 1745329 w 2362984"/>
                <a:gd name="connsiteY75" fmla="*/ 2936772 h 3080218"/>
                <a:gd name="connsiteX76" fmla="*/ 1745329 w 2362984"/>
                <a:gd name="connsiteY76" fmla="*/ 2896929 h 3080218"/>
                <a:gd name="connsiteX77" fmla="*/ 1745329 w 2362984"/>
                <a:gd name="connsiteY77" fmla="*/ 2865052 h 3080218"/>
                <a:gd name="connsiteX78" fmla="*/ 1709468 w 2362984"/>
                <a:gd name="connsiteY78" fmla="*/ 2825202 h 3080218"/>
                <a:gd name="connsiteX79" fmla="*/ 1709468 w 2362984"/>
                <a:gd name="connsiteY79" fmla="*/ 2789337 h 3080218"/>
                <a:gd name="connsiteX80" fmla="*/ 1709468 w 2362984"/>
                <a:gd name="connsiteY80" fmla="*/ 2717614 h 3080218"/>
                <a:gd name="connsiteX81" fmla="*/ 1821040 w 2362984"/>
                <a:gd name="connsiteY81" fmla="*/ 2717614 h 3080218"/>
                <a:gd name="connsiteX82" fmla="*/ 1852917 w 2362984"/>
                <a:gd name="connsiteY82" fmla="*/ 2681749 h 3080218"/>
                <a:gd name="connsiteX83" fmla="*/ 1888782 w 2362984"/>
                <a:gd name="connsiteY83" fmla="*/ 2645888 h 3080218"/>
                <a:gd name="connsiteX84" fmla="*/ 1888782 w 2362984"/>
                <a:gd name="connsiteY84" fmla="*/ 2610023 h 3080218"/>
                <a:gd name="connsiteX85" fmla="*/ 1928628 w 2362984"/>
                <a:gd name="connsiteY85" fmla="*/ 2610023 h 3080218"/>
                <a:gd name="connsiteX86" fmla="*/ 1960505 w 2362984"/>
                <a:gd name="connsiteY86" fmla="*/ 2610023 h 3080218"/>
                <a:gd name="connsiteX87" fmla="*/ 2000355 w 2362984"/>
                <a:gd name="connsiteY87" fmla="*/ 2610023 h 3080218"/>
                <a:gd name="connsiteX88" fmla="*/ 2000355 w 2362984"/>
                <a:gd name="connsiteY88" fmla="*/ 2574161 h 3080218"/>
                <a:gd name="connsiteX89" fmla="*/ 2000355 w 2362984"/>
                <a:gd name="connsiteY89" fmla="*/ 2538300 h 3080218"/>
                <a:gd name="connsiteX90" fmla="*/ 1960505 w 2362984"/>
                <a:gd name="connsiteY90" fmla="*/ 2498450 h 3080218"/>
                <a:gd name="connsiteX91" fmla="*/ 1928628 w 2362984"/>
                <a:gd name="connsiteY91" fmla="*/ 2466573 h 3080218"/>
                <a:gd name="connsiteX92" fmla="*/ 1888782 w 2362984"/>
                <a:gd name="connsiteY92" fmla="*/ 2430708 h 3080218"/>
                <a:gd name="connsiteX93" fmla="*/ 1852917 w 2362984"/>
                <a:gd name="connsiteY93" fmla="*/ 2430708 h 3080218"/>
                <a:gd name="connsiteX94" fmla="*/ 1821040 w 2362984"/>
                <a:gd name="connsiteY94" fmla="*/ 2390862 h 3080218"/>
                <a:gd name="connsiteX95" fmla="*/ 1781191 w 2362984"/>
                <a:gd name="connsiteY95" fmla="*/ 2319136 h 3080218"/>
                <a:gd name="connsiteX96" fmla="*/ 1745329 w 2362984"/>
                <a:gd name="connsiteY96" fmla="*/ 2243425 h 3080218"/>
                <a:gd name="connsiteX97" fmla="*/ 1709468 w 2362984"/>
                <a:gd name="connsiteY97" fmla="*/ 2211548 h 3080218"/>
                <a:gd name="connsiteX98" fmla="*/ 1709468 w 2362984"/>
                <a:gd name="connsiteY98" fmla="*/ 2175683 h 3080218"/>
                <a:gd name="connsiteX99" fmla="*/ 1709468 w 2362984"/>
                <a:gd name="connsiteY99" fmla="*/ 2103960 h 3080218"/>
                <a:gd name="connsiteX100" fmla="*/ 1673603 w 2362984"/>
                <a:gd name="connsiteY100" fmla="*/ 2064110 h 3080218"/>
                <a:gd name="connsiteX101" fmla="*/ 1637741 w 2362984"/>
                <a:gd name="connsiteY101" fmla="*/ 2028249 h 3080218"/>
                <a:gd name="connsiteX102" fmla="*/ 1637741 w 2362984"/>
                <a:gd name="connsiteY102" fmla="*/ 1960507 h 3080218"/>
                <a:gd name="connsiteX103" fmla="*/ 1601876 w 2362984"/>
                <a:gd name="connsiteY103" fmla="*/ 1960507 h 3080218"/>
                <a:gd name="connsiteX104" fmla="*/ 1562030 w 2362984"/>
                <a:gd name="connsiteY104" fmla="*/ 1884796 h 3080218"/>
                <a:gd name="connsiteX105" fmla="*/ 1562030 w 2362984"/>
                <a:gd name="connsiteY105" fmla="*/ 1813069 h 3080218"/>
                <a:gd name="connsiteX106" fmla="*/ 1601876 w 2362984"/>
                <a:gd name="connsiteY106" fmla="*/ 1848934 h 3080218"/>
                <a:gd name="connsiteX107" fmla="*/ 1601876 w 2362984"/>
                <a:gd name="connsiteY107" fmla="*/ 1884796 h 3080218"/>
                <a:gd name="connsiteX108" fmla="*/ 1673603 w 2362984"/>
                <a:gd name="connsiteY108" fmla="*/ 1848934 h 3080218"/>
                <a:gd name="connsiteX109" fmla="*/ 1709468 w 2362984"/>
                <a:gd name="connsiteY109" fmla="*/ 1884796 h 3080218"/>
                <a:gd name="connsiteX110" fmla="*/ 1781191 w 2362984"/>
                <a:gd name="connsiteY110" fmla="*/ 1884796 h 3080218"/>
                <a:gd name="connsiteX111" fmla="*/ 1852917 w 2362984"/>
                <a:gd name="connsiteY111" fmla="*/ 1848934 h 3080218"/>
                <a:gd name="connsiteX112" fmla="*/ 1888782 w 2362984"/>
                <a:gd name="connsiteY112" fmla="*/ 1848934 h 3080218"/>
                <a:gd name="connsiteX113" fmla="*/ 1928628 w 2362984"/>
                <a:gd name="connsiteY113" fmla="*/ 1813069 h 3080218"/>
                <a:gd name="connsiteX114" fmla="*/ 1960505 w 2362984"/>
                <a:gd name="connsiteY114" fmla="*/ 1813069 h 3080218"/>
                <a:gd name="connsiteX115" fmla="*/ 2076066 w 2362984"/>
                <a:gd name="connsiteY115" fmla="*/ 1741343 h 3080218"/>
                <a:gd name="connsiteX116" fmla="*/ 2107943 w 2362984"/>
                <a:gd name="connsiteY116" fmla="*/ 1705481 h 3080218"/>
                <a:gd name="connsiteX117" fmla="*/ 2147792 w 2362984"/>
                <a:gd name="connsiteY117" fmla="*/ 1669620 h 3080218"/>
                <a:gd name="connsiteX118" fmla="*/ 2219515 w 2362984"/>
                <a:gd name="connsiteY118" fmla="*/ 1633755 h 3080218"/>
                <a:gd name="connsiteX119" fmla="*/ 2255380 w 2362984"/>
                <a:gd name="connsiteY119" fmla="*/ 1669620 h 3080218"/>
                <a:gd name="connsiteX120" fmla="*/ 2255380 w 2362984"/>
                <a:gd name="connsiteY120" fmla="*/ 1705481 h 3080218"/>
                <a:gd name="connsiteX121" fmla="*/ 2291242 w 2362984"/>
                <a:gd name="connsiteY121" fmla="*/ 1705481 h 3080218"/>
                <a:gd name="connsiteX122" fmla="*/ 2331075 w 2362984"/>
                <a:gd name="connsiteY122" fmla="*/ 1669620 h 3080218"/>
                <a:gd name="connsiteX123" fmla="*/ 2331075 w 2362984"/>
                <a:gd name="connsiteY123" fmla="*/ 1633755 h 3080218"/>
                <a:gd name="connsiteX124" fmla="*/ 2331075 w 2362984"/>
                <a:gd name="connsiteY124" fmla="*/ 1522182 h 3080218"/>
                <a:gd name="connsiteX125" fmla="*/ 2362984 w 2362984"/>
                <a:gd name="connsiteY125" fmla="*/ 1486320 h 3080218"/>
                <a:gd name="connsiteX126" fmla="*/ 2331075 w 2362984"/>
                <a:gd name="connsiteY126" fmla="*/ 1486320 h 3080218"/>
                <a:gd name="connsiteX127" fmla="*/ 2331075 w 2362984"/>
                <a:gd name="connsiteY127" fmla="*/ 1454440 h 3080218"/>
                <a:gd name="connsiteX128" fmla="*/ 2331075 w 2362984"/>
                <a:gd name="connsiteY128" fmla="*/ 1414594 h 3080218"/>
                <a:gd name="connsiteX129" fmla="*/ 2331075 w 2362984"/>
                <a:gd name="connsiteY129" fmla="*/ 1307006 h 3080218"/>
                <a:gd name="connsiteX130" fmla="*/ 2331075 w 2362984"/>
                <a:gd name="connsiteY130" fmla="*/ 1271141 h 3080218"/>
                <a:gd name="connsiteX131" fmla="*/ 2291242 w 2362984"/>
                <a:gd name="connsiteY131" fmla="*/ 1199415 h 3080218"/>
                <a:gd name="connsiteX132" fmla="*/ 2291242 w 2362984"/>
                <a:gd name="connsiteY132" fmla="*/ 1159569 h 3080218"/>
                <a:gd name="connsiteX133" fmla="*/ 2291242 w 2362984"/>
                <a:gd name="connsiteY133" fmla="*/ 1123704 h 3080218"/>
                <a:gd name="connsiteX134" fmla="*/ 2331075 w 2362984"/>
                <a:gd name="connsiteY134" fmla="*/ 1087842 h 3080218"/>
                <a:gd name="connsiteX135" fmla="*/ 2291242 w 2362984"/>
                <a:gd name="connsiteY135" fmla="*/ 1087842 h 3080218"/>
                <a:gd name="connsiteX136" fmla="*/ 2255380 w 2362984"/>
                <a:gd name="connsiteY136" fmla="*/ 1051980 h 3080218"/>
                <a:gd name="connsiteX137" fmla="*/ 2255380 w 2362984"/>
                <a:gd name="connsiteY137" fmla="*/ 1016116 h 3080218"/>
                <a:gd name="connsiteX138" fmla="*/ 2219515 w 2362984"/>
                <a:gd name="connsiteY138" fmla="*/ 980254 h 3080218"/>
                <a:gd name="connsiteX139" fmla="*/ 2183654 w 2362984"/>
                <a:gd name="connsiteY139" fmla="*/ 904543 h 3080218"/>
                <a:gd name="connsiteX140" fmla="*/ 2219515 w 2362984"/>
                <a:gd name="connsiteY140" fmla="*/ 872663 h 3080218"/>
                <a:gd name="connsiteX141" fmla="*/ 2255380 w 2362984"/>
                <a:gd name="connsiteY141" fmla="*/ 832817 h 3080218"/>
                <a:gd name="connsiteX142" fmla="*/ 2255380 w 2362984"/>
                <a:gd name="connsiteY142" fmla="*/ 800940 h 3080218"/>
                <a:gd name="connsiteX143" fmla="*/ 2255380 w 2362984"/>
                <a:gd name="connsiteY143" fmla="*/ 761090 h 3080218"/>
                <a:gd name="connsiteX144" fmla="*/ 2255380 w 2362984"/>
                <a:gd name="connsiteY144" fmla="*/ 725229 h 3080218"/>
                <a:gd name="connsiteX145" fmla="*/ 2255380 w 2362984"/>
                <a:gd name="connsiteY145" fmla="*/ 689364 h 3080218"/>
                <a:gd name="connsiteX146" fmla="*/ 2255380 w 2362984"/>
                <a:gd name="connsiteY146" fmla="*/ 581776 h 3080218"/>
                <a:gd name="connsiteX147" fmla="*/ 2147792 w 2362984"/>
                <a:gd name="connsiteY147" fmla="*/ 581776 h 3080218"/>
                <a:gd name="connsiteX148" fmla="*/ 2147792 w 2362984"/>
                <a:gd name="connsiteY148" fmla="*/ 510049 h 3080218"/>
                <a:gd name="connsiteX149" fmla="*/ 2147792 w 2362984"/>
                <a:gd name="connsiteY149" fmla="*/ 434338 h 3080218"/>
                <a:gd name="connsiteX150" fmla="*/ 2076066 w 2362984"/>
                <a:gd name="connsiteY150" fmla="*/ 434338 h 3080218"/>
                <a:gd name="connsiteX151" fmla="*/ 2036216 w 2362984"/>
                <a:gd name="connsiteY151" fmla="*/ 434338 h 3080218"/>
                <a:gd name="connsiteX152" fmla="*/ 2036216 w 2362984"/>
                <a:gd name="connsiteY152" fmla="*/ 398477 h 3080218"/>
                <a:gd name="connsiteX153" fmla="*/ 2000355 w 2362984"/>
                <a:gd name="connsiteY153" fmla="*/ 366600 h 3080218"/>
                <a:gd name="connsiteX154" fmla="*/ 2000355 w 2362984"/>
                <a:gd name="connsiteY154" fmla="*/ 330735 h 3080218"/>
                <a:gd name="connsiteX155" fmla="*/ 1960505 w 2362984"/>
                <a:gd name="connsiteY155" fmla="*/ 330735 h 3080218"/>
                <a:gd name="connsiteX156" fmla="*/ 1928628 w 2362984"/>
                <a:gd name="connsiteY156" fmla="*/ 366600 h 3080218"/>
                <a:gd name="connsiteX157" fmla="*/ 1888782 w 2362984"/>
                <a:gd name="connsiteY157" fmla="*/ 366600 h 3080218"/>
                <a:gd name="connsiteX158" fmla="*/ 1852917 w 2362984"/>
                <a:gd name="connsiteY158" fmla="*/ 366600 h 3080218"/>
                <a:gd name="connsiteX159" fmla="*/ 1781191 w 2362984"/>
                <a:gd name="connsiteY159" fmla="*/ 398477 h 3080218"/>
                <a:gd name="connsiteX160" fmla="*/ 1709468 w 2362984"/>
                <a:gd name="connsiteY160" fmla="*/ 434338 h 3080218"/>
                <a:gd name="connsiteX161" fmla="*/ 1673603 w 2362984"/>
                <a:gd name="connsiteY161" fmla="*/ 398477 h 3080218"/>
                <a:gd name="connsiteX162" fmla="*/ 1673603 w 2362984"/>
                <a:gd name="connsiteY162" fmla="*/ 434338 h 3080218"/>
                <a:gd name="connsiteX163" fmla="*/ 1637741 w 2362984"/>
                <a:gd name="connsiteY163" fmla="*/ 434338 h 3080218"/>
                <a:gd name="connsiteX164" fmla="*/ 1562030 w 2362984"/>
                <a:gd name="connsiteY164" fmla="*/ 434338 h 3080218"/>
                <a:gd name="connsiteX165" fmla="*/ 1526168 w 2362984"/>
                <a:gd name="connsiteY165" fmla="*/ 434338 h 3080218"/>
                <a:gd name="connsiteX166" fmla="*/ 1454442 w 2362984"/>
                <a:gd name="connsiteY166" fmla="*/ 398477 h 3080218"/>
                <a:gd name="connsiteX167" fmla="*/ 1494288 w 2362984"/>
                <a:gd name="connsiteY167" fmla="*/ 398477 h 3080218"/>
                <a:gd name="connsiteX168" fmla="*/ 1494288 w 2362984"/>
                <a:gd name="connsiteY168" fmla="*/ 366600 h 3080218"/>
                <a:gd name="connsiteX169" fmla="*/ 1526168 w 2362984"/>
                <a:gd name="connsiteY169" fmla="*/ 366600 h 3080218"/>
                <a:gd name="connsiteX170" fmla="*/ 1526168 w 2362984"/>
                <a:gd name="connsiteY170" fmla="*/ 330735 h 3080218"/>
                <a:gd name="connsiteX171" fmla="*/ 1526168 w 2362984"/>
                <a:gd name="connsiteY171" fmla="*/ 290888 h 3080218"/>
                <a:gd name="connsiteX172" fmla="*/ 1494288 w 2362984"/>
                <a:gd name="connsiteY172" fmla="*/ 290888 h 3080218"/>
                <a:gd name="connsiteX173" fmla="*/ 1454442 w 2362984"/>
                <a:gd name="connsiteY173" fmla="*/ 290888 h 3080218"/>
                <a:gd name="connsiteX174" fmla="*/ 1418577 w 2362984"/>
                <a:gd name="connsiteY174" fmla="*/ 330735 h 3080218"/>
                <a:gd name="connsiteX175" fmla="*/ 1382716 w 2362984"/>
                <a:gd name="connsiteY175" fmla="*/ 255024 h 3080218"/>
                <a:gd name="connsiteX176" fmla="*/ 1346851 w 2362984"/>
                <a:gd name="connsiteY176" fmla="*/ 255024 h 3080218"/>
                <a:gd name="connsiteX177" fmla="*/ 1307005 w 2362984"/>
                <a:gd name="connsiteY177" fmla="*/ 255024 h 3080218"/>
                <a:gd name="connsiteX178" fmla="*/ 1307005 w 2362984"/>
                <a:gd name="connsiteY178" fmla="*/ 219162 h 3080218"/>
                <a:gd name="connsiteX179" fmla="*/ 1275127 w 2362984"/>
                <a:gd name="connsiteY179" fmla="*/ 219162 h 3080218"/>
                <a:gd name="connsiteX180" fmla="*/ 1235278 w 2362984"/>
                <a:gd name="connsiteY180" fmla="*/ 219162 h 3080218"/>
                <a:gd name="connsiteX181" fmla="*/ 1235278 w 2362984"/>
                <a:gd name="connsiteY181" fmla="*/ 183300 h 3080218"/>
                <a:gd name="connsiteX182" fmla="*/ 1275127 w 2362984"/>
                <a:gd name="connsiteY182" fmla="*/ 143451 h 3080218"/>
                <a:gd name="connsiteX183" fmla="*/ 1235278 w 2362984"/>
                <a:gd name="connsiteY183" fmla="*/ 111574 h 3080218"/>
                <a:gd name="connsiteX184" fmla="*/ 1199416 w 2362984"/>
                <a:gd name="connsiteY184" fmla="*/ 75709 h 3080218"/>
                <a:gd name="connsiteX185" fmla="*/ 1163552 w 2362984"/>
                <a:gd name="connsiteY185" fmla="*/ 39848 h 3080218"/>
                <a:gd name="connsiteX186" fmla="*/ 1091828 w 2362984"/>
                <a:gd name="connsiteY186" fmla="*/ 39848 h 3080218"/>
                <a:gd name="connsiteX187" fmla="*/ 1055964 w 2362984"/>
                <a:gd name="connsiteY187" fmla="*/ 0 h 3080218"/>
                <a:gd name="connsiteX188" fmla="*/ 1020102 w 2362984"/>
                <a:gd name="connsiteY188" fmla="*/ 0 h 3080218"/>
                <a:gd name="connsiteX189" fmla="*/ 1020102 w 2362984"/>
                <a:gd name="connsiteY189" fmla="*/ 75709 h 3080218"/>
                <a:gd name="connsiteX190" fmla="*/ 1020102 w 2362984"/>
                <a:gd name="connsiteY190" fmla="*/ 111574 h 3080218"/>
                <a:gd name="connsiteX191" fmla="*/ 1055964 w 2362984"/>
                <a:gd name="connsiteY191" fmla="*/ 143451 h 3080218"/>
                <a:gd name="connsiteX192" fmla="*/ 1055964 w 2362984"/>
                <a:gd name="connsiteY192" fmla="*/ 183300 h 3080218"/>
                <a:gd name="connsiteX193" fmla="*/ 980253 w 2362984"/>
                <a:gd name="connsiteY193" fmla="*/ 219162 h 3080218"/>
                <a:gd name="connsiteX194" fmla="*/ 948375 w 2362984"/>
                <a:gd name="connsiteY194" fmla="*/ 219162 h 3080218"/>
                <a:gd name="connsiteX195" fmla="*/ 948375 w 2362984"/>
                <a:gd name="connsiteY195" fmla="*/ 255024 h 3080218"/>
                <a:gd name="connsiteX196" fmla="*/ 980253 w 2362984"/>
                <a:gd name="connsiteY196" fmla="*/ 255024 h 3080218"/>
                <a:gd name="connsiteX197" fmla="*/ 980253 w 2362984"/>
                <a:gd name="connsiteY197" fmla="*/ 290888 h 3080218"/>
                <a:gd name="connsiteX198" fmla="*/ 980253 w 2362984"/>
                <a:gd name="connsiteY198" fmla="*/ 330735 h 3080218"/>
                <a:gd name="connsiteX199" fmla="*/ 1055964 w 2362984"/>
                <a:gd name="connsiteY199" fmla="*/ 366600 h 3080218"/>
                <a:gd name="connsiteX200" fmla="*/ 1020102 w 2362984"/>
                <a:gd name="connsiteY200" fmla="*/ 398477 h 3080218"/>
                <a:gd name="connsiteX201" fmla="*/ 1055964 w 2362984"/>
                <a:gd name="connsiteY201" fmla="*/ 434338 h 3080218"/>
                <a:gd name="connsiteX202" fmla="*/ 1127690 w 2362984"/>
                <a:gd name="connsiteY202" fmla="*/ 474188 h 3080218"/>
                <a:gd name="connsiteX203" fmla="*/ 1127690 w 2362984"/>
                <a:gd name="connsiteY203" fmla="*/ 545914 h 3080218"/>
                <a:gd name="connsiteX204" fmla="*/ 1091828 w 2362984"/>
                <a:gd name="connsiteY204" fmla="*/ 474188 h 3080218"/>
                <a:gd name="connsiteX205" fmla="*/ 1055964 w 2362984"/>
                <a:gd name="connsiteY205" fmla="*/ 434338 h 3080218"/>
                <a:gd name="connsiteX206" fmla="*/ 980253 w 2362984"/>
                <a:gd name="connsiteY206" fmla="*/ 434338 h 3080218"/>
                <a:gd name="connsiteX207" fmla="*/ 908526 w 2362984"/>
                <a:gd name="connsiteY207" fmla="*/ 434338 h 3080218"/>
                <a:gd name="connsiteX208" fmla="*/ 908526 w 2362984"/>
                <a:gd name="connsiteY208" fmla="*/ 474188 h 3080218"/>
                <a:gd name="connsiteX209" fmla="*/ 908526 w 2362984"/>
                <a:gd name="connsiteY209" fmla="*/ 545914 h 3080218"/>
                <a:gd name="connsiteX210" fmla="*/ 908526 w 2362984"/>
                <a:gd name="connsiteY210" fmla="*/ 581776 h 3080218"/>
                <a:gd name="connsiteX211" fmla="*/ 872665 w 2362984"/>
                <a:gd name="connsiteY211" fmla="*/ 617640 h 3080218"/>
                <a:gd name="connsiteX212" fmla="*/ 872665 w 2362984"/>
                <a:gd name="connsiteY212" fmla="*/ 653502 h 3080218"/>
                <a:gd name="connsiteX213" fmla="*/ 836803 w 2362984"/>
                <a:gd name="connsiteY213" fmla="*/ 581776 h 3080218"/>
                <a:gd name="connsiteX214" fmla="*/ 836803 w 2362984"/>
                <a:gd name="connsiteY214" fmla="*/ 545914 h 3080218"/>
                <a:gd name="connsiteX215" fmla="*/ 836803 w 2362984"/>
                <a:gd name="connsiteY215" fmla="*/ 510049 h 3080218"/>
                <a:gd name="connsiteX216" fmla="*/ 800938 w 2362984"/>
                <a:gd name="connsiteY216" fmla="*/ 510049 h 3080218"/>
                <a:gd name="connsiteX217" fmla="*/ 800938 w 2362984"/>
                <a:gd name="connsiteY217" fmla="*/ 545914 h 3080218"/>
                <a:gd name="connsiteX218" fmla="*/ 765076 w 2362984"/>
                <a:gd name="connsiteY218" fmla="*/ 545914 h 3080218"/>
                <a:gd name="connsiteX219" fmla="*/ 765076 w 2362984"/>
                <a:gd name="connsiteY219" fmla="*/ 510049 h 3080218"/>
                <a:gd name="connsiteX220" fmla="*/ 800938 w 2362984"/>
                <a:gd name="connsiteY220" fmla="*/ 474188 h 3080218"/>
                <a:gd name="connsiteX221" fmla="*/ 725227 w 2362984"/>
                <a:gd name="connsiteY221" fmla="*/ 434338 h 3080218"/>
                <a:gd name="connsiteX222" fmla="*/ 653504 w 2362984"/>
                <a:gd name="connsiteY222" fmla="*/ 434338 h 3080218"/>
                <a:gd name="connsiteX223" fmla="*/ 581777 w 2362984"/>
                <a:gd name="connsiteY223" fmla="*/ 434338 h 3080218"/>
                <a:gd name="connsiteX224" fmla="*/ 545912 w 2362984"/>
                <a:gd name="connsiteY224" fmla="*/ 434338 h 3080218"/>
                <a:gd name="connsiteX225" fmla="*/ 545912 w 2362984"/>
                <a:gd name="connsiteY225" fmla="*/ 474188 h 3080218"/>
                <a:gd name="connsiteX226" fmla="*/ 510051 w 2362984"/>
                <a:gd name="connsiteY226" fmla="*/ 510049 h 3080218"/>
                <a:gd name="connsiteX227" fmla="*/ 510051 w 2362984"/>
                <a:gd name="connsiteY227" fmla="*/ 545914 h 3080218"/>
                <a:gd name="connsiteX228" fmla="*/ 545912 w 2362984"/>
                <a:gd name="connsiteY228" fmla="*/ 545914 h 3080218"/>
                <a:gd name="connsiteX229" fmla="*/ 545912 w 2362984"/>
                <a:gd name="connsiteY229" fmla="*/ 581776 h 3080218"/>
                <a:gd name="connsiteX230" fmla="*/ 581777 w 2362984"/>
                <a:gd name="connsiteY230" fmla="*/ 617640 h 3080218"/>
                <a:gd name="connsiteX231" fmla="*/ 545912 w 2362984"/>
                <a:gd name="connsiteY231" fmla="*/ 653502 h 3080218"/>
                <a:gd name="connsiteX232" fmla="*/ 545912 w 2362984"/>
                <a:gd name="connsiteY232" fmla="*/ 689364 h 3080218"/>
                <a:gd name="connsiteX233" fmla="*/ 545912 w 2362984"/>
                <a:gd name="connsiteY233" fmla="*/ 725229 h 3080218"/>
                <a:gd name="connsiteX234" fmla="*/ 545912 w 2362984"/>
                <a:gd name="connsiteY234" fmla="*/ 761090 h 3080218"/>
                <a:gd name="connsiteX235" fmla="*/ 510051 w 2362984"/>
                <a:gd name="connsiteY235" fmla="*/ 761090 h 3080218"/>
                <a:gd name="connsiteX236" fmla="*/ 510051 w 2362984"/>
                <a:gd name="connsiteY236" fmla="*/ 800940 h 3080218"/>
                <a:gd name="connsiteX237" fmla="*/ 510051 w 2362984"/>
                <a:gd name="connsiteY237" fmla="*/ 872663 h 3080218"/>
                <a:gd name="connsiteX238" fmla="*/ 510051 w 2362984"/>
                <a:gd name="connsiteY238" fmla="*/ 904543 h 3080218"/>
                <a:gd name="connsiteX239" fmla="*/ 470201 w 2362984"/>
                <a:gd name="connsiteY239" fmla="*/ 944389 h 3080218"/>
                <a:gd name="connsiteX240" fmla="*/ 510051 w 2362984"/>
                <a:gd name="connsiteY240" fmla="*/ 980254 h 3080218"/>
                <a:gd name="connsiteX241" fmla="*/ 510051 w 2362984"/>
                <a:gd name="connsiteY241" fmla="*/ 1016116 h 3080218"/>
                <a:gd name="connsiteX242" fmla="*/ 470201 w 2362984"/>
                <a:gd name="connsiteY242" fmla="*/ 1123704 h 3080218"/>
                <a:gd name="connsiteX243" fmla="*/ 438324 w 2362984"/>
                <a:gd name="connsiteY243" fmla="*/ 1123704 h 3080218"/>
                <a:gd name="connsiteX244" fmla="*/ 402463 w 2362984"/>
                <a:gd name="connsiteY244" fmla="*/ 1123704 h 3080218"/>
                <a:gd name="connsiteX245" fmla="*/ 366598 w 2362984"/>
                <a:gd name="connsiteY245" fmla="*/ 1123704 h 3080218"/>
                <a:gd name="connsiteX246" fmla="*/ 326752 w 2362984"/>
                <a:gd name="connsiteY246" fmla="*/ 1123704 h 3080218"/>
                <a:gd name="connsiteX247" fmla="*/ 294872 w 2362984"/>
                <a:gd name="connsiteY247" fmla="*/ 1087842 h 3080218"/>
                <a:gd name="connsiteX248" fmla="*/ 183299 w 2362984"/>
                <a:gd name="connsiteY248" fmla="*/ 1123704 h 3080218"/>
                <a:gd name="connsiteX249" fmla="*/ 111572 w 2362984"/>
                <a:gd name="connsiteY249" fmla="*/ 1159569 h 3080218"/>
                <a:gd name="connsiteX250" fmla="*/ 111572 w 2362984"/>
                <a:gd name="connsiteY250" fmla="*/ 1199415 h 3080218"/>
                <a:gd name="connsiteX251" fmla="*/ 111572 w 2362984"/>
                <a:gd name="connsiteY251" fmla="*/ 1231295 h 3080218"/>
                <a:gd name="connsiteX252" fmla="*/ 111572 w 2362984"/>
                <a:gd name="connsiteY252" fmla="*/ 1307006 h 3080218"/>
                <a:gd name="connsiteX253" fmla="*/ 111572 w 2362984"/>
                <a:gd name="connsiteY253" fmla="*/ 1342868 h 3080218"/>
                <a:gd name="connsiteX254" fmla="*/ 35865 w 2362984"/>
                <a:gd name="connsiteY254" fmla="*/ 1378729 h 3080218"/>
                <a:gd name="connsiteX255" fmla="*/ 35865 w 2362984"/>
                <a:gd name="connsiteY255" fmla="*/ 1414594 h 3080218"/>
                <a:gd name="connsiteX256" fmla="*/ 35865 w 2362984"/>
                <a:gd name="connsiteY256" fmla="*/ 1454440 h 3080218"/>
                <a:gd name="connsiteX257" fmla="*/ 35865 w 2362984"/>
                <a:gd name="connsiteY257" fmla="*/ 1486320 h 3080218"/>
                <a:gd name="connsiteX258" fmla="*/ 0 w 2362984"/>
                <a:gd name="connsiteY258" fmla="*/ 1558044 h 3080218"/>
                <a:gd name="connsiteX259" fmla="*/ 35865 w 2362984"/>
                <a:gd name="connsiteY259" fmla="*/ 1558044 h 3080218"/>
                <a:gd name="connsiteX260" fmla="*/ 35865 w 2362984"/>
                <a:gd name="connsiteY260" fmla="*/ 1593908 h 3080218"/>
                <a:gd name="connsiteX261" fmla="*/ 35865 w 2362984"/>
                <a:gd name="connsiteY261" fmla="*/ 1633755 h 3080218"/>
                <a:gd name="connsiteX262" fmla="*/ 0 w 2362984"/>
                <a:gd name="connsiteY262" fmla="*/ 1633755 h 3080218"/>
                <a:gd name="connsiteX263" fmla="*/ 0 w 2362984"/>
                <a:gd name="connsiteY263" fmla="*/ 1669620 h 3080218"/>
                <a:gd name="connsiteX264" fmla="*/ 0 w 2362984"/>
                <a:gd name="connsiteY264" fmla="*/ 1705481 h 3080218"/>
                <a:gd name="connsiteX265" fmla="*/ 0 w 2362984"/>
                <a:gd name="connsiteY265" fmla="*/ 1741343 h 308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</a:cxnLst>
              <a:rect l="l" t="t" r="r" b="b"/>
              <a:pathLst>
                <a:path w="2362984" h="3080218">
                  <a:moveTo>
                    <a:pt x="0" y="1741343"/>
                  </a:moveTo>
                  <a:lnTo>
                    <a:pt x="0" y="1777208"/>
                  </a:lnTo>
                  <a:lnTo>
                    <a:pt x="35865" y="1813069"/>
                  </a:lnTo>
                  <a:lnTo>
                    <a:pt x="71726" y="1848934"/>
                  </a:lnTo>
                  <a:lnTo>
                    <a:pt x="71726" y="1884796"/>
                  </a:lnTo>
                  <a:lnTo>
                    <a:pt x="71726" y="1920660"/>
                  </a:lnTo>
                  <a:lnTo>
                    <a:pt x="71726" y="1960507"/>
                  </a:lnTo>
                  <a:lnTo>
                    <a:pt x="71726" y="1992384"/>
                  </a:lnTo>
                  <a:lnTo>
                    <a:pt x="35865" y="1992384"/>
                  </a:lnTo>
                  <a:lnTo>
                    <a:pt x="71726" y="2064110"/>
                  </a:lnTo>
                  <a:lnTo>
                    <a:pt x="111572" y="2139821"/>
                  </a:lnTo>
                  <a:lnTo>
                    <a:pt x="147437" y="2175683"/>
                  </a:lnTo>
                  <a:lnTo>
                    <a:pt x="215179" y="2211548"/>
                  </a:lnTo>
                  <a:lnTo>
                    <a:pt x="294872" y="2211548"/>
                  </a:lnTo>
                  <a:lnTo>
                    <a:pt x="326752" y="2243425"/>
                  </a:lnTo>
                  <a:lnTo>
                    <a:pt x="366598" y="2243425"/>
                  </a:lnTo>
                  <a:lnTo>
                    <a:pt x="402463" y="2243425"/>
                  </a:lnTo>
                  <a:lnTo>
                    <a:pt x="438324" y="2283274"/>
                  </a:lnTo>
                  <a:lnTo>
                    <a:pt x="366598" y="2354997"/>
                  </a:lnTo>
                  <a:lnTo>
                    <a:pt x="326752" y="2390862"/>
                  </a:lnTo>
                  <a:lnTo>
                    <a:pt x="294872" y="2466573"/>
                  </a:lnTo>
                  <a:lnTo>
                    <a:pt x="294872" y="2498450"/>
                  </a:lnTo>
                  <a:lnTo>
                    <a:pt x="255025" y="2538300"/>
                  </a:lnTo>
                  <a:lnTo>
                    <a:pt x="255025" y="2574161"/>
                  </a:lnTo>
                  <a:lnTo>
                    <a:pt x="255025" y="2645888"/>
                  </a:lnTo>
                  <a:lnTo>
                    <a:pt x="255025" y="2681749"/>
                  </a:lnTo>
                  <a:lnTo>
                    <a:pt x="215179" y="2717614"/>
                  </a:lnTo>
                  <a:lnTo>
                    <a:pt x="215179" y="2789337"/>
                  </a:lnTo>
                  <a:lnTo>
                    <a:pt x="255025" y="2825202"/>
                  </a:lnTo>
                  <a:lnTo>
                    <a:pt x="255025" y="2789337"/>
                  </a:lnTo>
                  <a:lnTo>
                    <a:pt x="326752" y="2825202"/>
                  </a:lnTo>
                  <a:lnTo>
                    <a:pt x="366598" y="2825202"/>
                  </a:lnTo>
                  <a:lnTo>
                    <a:pt x="402463" y="2825202"/>
                  </a:lnTo>
                  <a:lnTo>
                    <a:pt x="438324" y="2825202"/>
                  </a:lnTo>
                  <a:lnTo>
                    <a:pt x="470201" y="2825202"/>
                  </a:lnTo>
                  <a:lnTo>
                    <a:pt x="510051" y="2825202"/>
                  </a:lnTo>
                  <a:lnTo>
                    <a:pt x="545912" y="2825202"/>
                  </a:lnTo>
                  <a:lnTo>
                    <a:pt x="621624" y="2825202"/>
                  </a:lnTo>
                  <a:lnTo>
                    <a:pt x="621624" y="2865052"/>
                  </a:lnTo>
                  <a:lnTo>
                    <a:pt x="653504" y="2865052"/>
                  </a:lnTo>
                  <a:lnTo>
                    <a:pt x="693350" y="2865052"/>
                  </a:lnTo>
                  <a:lnTo>
                    <a:pt x="693350" y="2896929"/>
                  </a:lnTo>
                  <a:lnTo>
                    <a:pt x="765076" y="2936772"/>
                  </a:lnTo>
                  <a:lnTo>
                    <a:pt x="800938" y="2896929"/>
                  </a:lnTo>
                  <a:lnTo>
                    <a:pt x="836803" y="2896929"/>
                  </a:lnTo>
                  <a:lnTo>
                    <a:pt x="872665" y="2936772"/>
                  </a:lnTo>
                  <a:lnTo>
                    <a:pt x="908526" y="2972649"/>
                  </a:lnTo>
                  <a:lnTo>
                    <a:pt x="948375" y="2972649"/>
                  </a:lnTo>
                  <a:lnTo>
                    <a:pt x="980253" y="3008495"/>
                  </a:lnTo>
                  <a:lnTo>
                    <a:pt x="1020102" y="2972649"/>
                  </a:lnTo>
                  <a:lnTo>
                    <a:pt x="1055964" y="2972649"/>
                  </a:lnTo>
                  <a:lnTo>
                    <a:pt x="1091828" y="2896929"/>
                  </a:lnTo>
                  <a:lnTo>
                    <a:pt x="1163552" y="2936772"/>
                  </a:lnTo>
                  <a:lnTo>
                    <a:pt x="1163552" y="2972649"/>
                  </a:lnTo>
                  <a:lnTo>
                    <a:pt x="1199416" y="2972649"/>
                  </a:lnTo>
                  <a:lnTo>
                    <a:pt x="1235278" y="2972649"/>
                  </a:lnTo>
                  <a:lnTo>
                    <a:pt x="1275127" y="2936772"/>
                  </a:lnTo>
                  <a:lnTo>
                    <a:pt x="1307005" y="2972649"/>
                  </a:lnTo>
                  <a:lnTo>
                    <a:pt x="1346851" y="2972649"/>
                  </a:lnTo>
                  <a:lnTo>
                    <a:pt x="1382716" y="2972649"/>
                  </a:lnTo>
                  <a:lnTo>
                    <a:pt x="1418577" y="2936772"/>
                  </a:lnTo>
                  <a:lnTo>
                    <a:pt x="1454442" y="2936772"/>
                  </a:lnTo>
                  <a:lnTo>
                    <a:pt x="1526168" y="2936772"/>
                  </a:lnTo>
                  <a:lnTo>
                    <a:pt x="1562030" y="2936772"/>
                  </a:lnTo>
                  <a:lnTo>
                    <a:pt x="1601876" y="2972649"/>
                  </a:lnTo>
                  <a:lnTo>
                    <a:pt x="1601876" y="2936772"/>
                  </a:lnTo>
                  <a:lnTo>
                    <a:pt x="1637741" y="2936772"/>
                  </a:lnTo>
                  <a:lnTo>
                    <a:pt x="1709468" y="2972649"/>
                  </a:lnTo>
                  <a:lnTo>
                    <a:pt x="1709468" y="3008495"/>
                  </a:lnTo>
                  <a:lnTo>
                    <a:pt x="1709468" y="3044372"/>
                  </a:lnTo>
                  <a:lnTo>
                    <a:pt x="1745329" y="3080218"/>
                  </a:lnTo>
                  <a:lnTo>
                    <a:pt x="1745329" y="3044372"/>
                  </a:lnTo>
                  <a:lnTo>
                    <a:pt x="1781191" y="3044372"/>
                  </a:lnTo>
                  <a:lnTo>
                    <a:pt x="1781191" y="3008495"/>
                  </a:lnTo>
                  <a:lnTo>
                    <a:pt x="1781191" y="2972649"/>
                  </a:lnTo>
                  <a:lnTo>
                    <a:pt x="1745329" y="2936772"/>
                  </a:lnTo>
                  <a:lnTo>
                    <a:pt x="1745329" y="2896929"/>
                  </a:lnTo>
                  <a:lnTo>
                    <a:pt x="1745329" y="2865052"/>
                  </a:lnTo>
                  <a:lnTo>
                    <a:pt x="1709468" y="2825202"/>
                  </a:lnTo>
                  <a:lnTo>
                    <a:pt x="1709468" y="2789337"/>
                  </a:lnTo>
                  <a:lnTo>
                    <a:pt x="1709468" y="2717614"/>
                  </a:lnTo>
                  <a:lnTo>
                    <a:pt x="1821040" y="2717614"/>
                  </a:lnTo>
                  <a:lnTo>
                    <a:pt x="1852917" y="2681749"/>
                  </a:lnTo>
                  <a:lnTo>
                    <a:pt x="1888782" y="2645888"/>
                  </a:lnTo>
                  <a:lnTo>
                    <a:pt x="1888782" y="2610023"/>
                  </a:lnTo>
                  <a:lnTo>
                    <a:pt x="1928628" y="2610023"/>
                  </a:lnTo>
                  <a:lnTo>
                    <a:pt x="1960505" y="2610023"/>
                  </a:lnTo>
                  <a:lnTo>
                    <a:pt x="2000355" y="2610023"/>
                  </a:lnTo>
                  <a:lnTo>
                    <a:pt x="2000355" y="2574161"/>
                  </a:lnTo>
                  <a:lnTo>
                    <a:pt x="2000355" y="2538300"/>
                  </a:lnTo>
                  <a:lnTo>
                    <a:pt x="1960505" y="2498450"/>
                  </a:lnTo>
                  <a:lnTo>
                    <a:pt x="1928628" y="2466573"/>
                  </a:lnTo>
                  <a:lnTo>
                    <a:pt x="1888782" y="2430708"/>
                  </a:lnTo>
                  <a:lnTo>
                    <a:pt x="1852917" y="2430708"/>
                  </a:lnTo>
                  <a:lnTo>
                    <a:pt x="1821040" y="2390862"/>
                  </a:lnTo>
                  <a:lnTo>
                    <a:pt x="1781191" y="2319136"/>
                  </a:lnTo>
                  <a:lnTo>
                    <a:pt x="1745329" y="2243425"/>
                  </a:lnTo>
                  <a:lnTo>
                    <a:pt x="1709468" y="2211548"/>
                  </a:lnTo>
                  <a:lnTo>
                    <a:pt x="1709468" y="2175683"/>
                  </a:lnTo>
                  <a:lnTo>
                    <a:pt x="1709468" y="2103960"/>
                  </a:lnTo>
                  <a:lnTo>
                    <a:pt x="1673603" y="2064110"/>
                  </a:lnTo>
                  <a:lnTo>
                    <a:pt x="1637741" y="2028249"/>
                  </a:lnTo>
                  <a:lnTo>
                    <a:pt x="1637741" y="1960507"/>
                  </a:lnTo>
                  <a:lnTo>
                    <a:pt x="1601876" y="1960507"/>
                  </a:lnTo>
                  <a:lnTo>
                    <a:pt x="1562030" y="1884796"/>
                  </a:lnTo>
                  <a:lnTo>
                    <a:pt x="1562030" y="1813069"/>
                  </a:lnTo>
                  <a:lnTo>
                    <a:pt x="1601876" y="1848934"/>
                  </a:lnTo>
                  <a:lnTo>
                    <a:pt x="1601876" y="1884796"/>
                  </a:lnTo>
                  <a:lnTo>
                    <a:pt x="1673603" y="1848934"/>
                  </a:lnTo>
                  <a:lnTo>
                    <a:pt x="1709468" y="1884796"/>
                  </a:lnTo>
                  <a:lnTo>
                    <a:pt x="1781191" y="1884796"/>
                  </a:lnTo>
                  <a:lnTo>
                    <a:pt x="1852917" y="1848934"/>
                  </a:lnTo>
                  <a:lnTo>
                    <a:pt x="1888782" y="1848934"/>
                  </a:lnTo>
                  <a:lnTo>
                    <a:pt x="1928628" y="1813069"/>
                  </a:lnTo>
                  <a:lnTo>
                    <a:pt x="1960505" y="1813069"/>
                  </a:lnTo>
                  <a:lnTo>
                    <a:pt x="2076066" y="1741343"/>
                  </a:lnTo>
                  <a:lnTo>
                    <a:pt x="2107943" y="1705481"/>
                  </a:lnTo>
                  <a:lnTo>
                    <a:pt x="2147792" y="1669620"/>
                  </a:lnTo>
                  <a:lnTo>
                    <a:pt x="2219515" y="1633755"/>
                  </a:lnTo>
                  <a:lnTo>
                    <a:pt x="2255380" y="1669620"/>
                  </a:lnTo>
                  <a:lnTo>
                    <a:pt x="2255380" y="1705481"/>
                  </a:lnTo>
                  <a:lnTo>
                    <a:pt x="2291242" y="1705481"/>
                  </a:lnTo>
                  <a:lnTo>
                    <a:pt x="2331075" y="1669620"/>
                  </a:lnTo>
                  <a:lnTo>
                    <a:pt x="2331075" y="1633755"/>
                  </a:lnTo>
                  <a:lnTo>
                    <a:pt x="2331075" y="1522182"/>
                  </a:lnTo>
                  <a:lnTo>
                    <a:pt x="2362984" y="1486320"/>
                  </a:lnTo>
                  <a:lnTo>
                    <a:pt x="2331075" y="1486320"/>
                  </a:lnTo>
                  <a:lnTo>
                    <a:pt x="2331075" y="1454440"/>
                  </a:lnTo>
                  <a:lnTo>
                    <a:pt x="2331075" y="1414594"/>
                  </a:lnTo>
                  <a:lnTo>
                    <a:pt x="2331075" y="1307006"/>
                  </a:lnTo>
                  <a:lnTo>
                    <a:pt x="2331075" y="1271141"/>
                  </a:lnTo>
                  <a:lnTo>
                    <a:pt x="2291242" y="1199415"/>
                  </a:lnTo>
                  <a:lnTo>
                    <a:pt x="2291242" y="1159569"/>
                  </a:lnTo>
                  <a:lnTo>
                    <a:pt x="2291242" y="1123704"/>
                  </a:lnTo>
                  <a:lnTo>
                    <a:pt x="2331075" y="1087842"/>
                  </a:lnTo>
                  <a:lnTo>
                    <a:pt x="2291242" y="1087842"/>
                  </a:lnTo>
                  <a:lnTo>
                    <a:pt x="2255380" y="1051980"/>
                  </a:lnTo>
                  <a:lnTo>
                    <a:pt x="2255380" y="1016116"/>
                  </a:lnTo>
                  <a:lnTo>
                    <a:pt x="2219515" y="980254"/>
                  </a:lnTo>
                  <a:lnTo>
                    <a:pt x="2183654" y="904543"/>
                  </a:lnTo>
                  <a:lnTo>
                    <a:pt x="2219515" y="872663"/>
                  </a:lnTo>
                  <a:lnTo>
                    <a:pt x="2255380" y="832817"/>
                  </a:lnTo>
                  <a:lnTo>
                    <a:pt x="2255380" y="800940"/>
                  </a:lnTo>
                  <a:lnTo>
                    <a:pt x="2255380" y="761090"/>
                  </a:lnTo>
                  <a:lnTo>
                    <a:pt x="2255380" y="725229"/>
                  </a:lnTo>
                  <a:lnTo>
                    <a:pt x="2255380" y="689364"/>
                  </a:lnTo>
                  <a:lnTo>
                    <a:pt x="2255380" y="581776"/>
                  </a:lnTo>
                  <a:lnTo>
                    <a:pt x="2147792" y="581776"/>
                  </a:lnTo>
                  <a:lnTo>
                    <a:pt x="2147792" y="510049"/>
                  </a:lnTo>
                  <a:lnTo>
                    <a:pt x="2147792" y="434338"/>
                  </a:lnTo>
                  <a:lnTo>
                    <a:pt x="2076066" y="434338"/>
                  </a:lnTo>
                  <a:lnTo>
                    <a:pt x="2036216" y="434338"/>
                  </a:lnTo>
                  <a:lnTo>
                    <a:pt x="2036216" y="398477"/>
                  </a:lnTo>
                  <a:lnTo>
                    <a:pt x="2000355" y="366600"/>
                  </a:lnTo>
                  <a:lnTo>
                    <a:pt x="2000355" y="330735"/>
                  </a:lnTo>
                  <a:lnTo>
                    <a:pt x="1960505" y="330735"/>
                  </a:lnTo>
                  <a:lnTo>
                    <a:pt x="1928628" y="366600"/>
                  </a:lnTo>
                  <a:lnTo>
                    <a:pt x="1888782" y="366600"/>
                  </a:lnTo>
                  <a:lnTo>
                    <a:pt x="1852917" y="366600"/>
                  </a:lnTo>
                  <a:lnTo>
                    <a:pt x="1781191" y="398477"/>
                  </a:lnTo>
                  <a:lnTo>
                    <a:pt x="1709468" y="434338"/>
                  </a:lnTo>
                  <a:lnTo>
                    <a:pt x="1673603" y="398477"/>
                  </a:lnTo>
                  <a:lnTo>
                    <a:pt x="1673603" y="434338"/>
                  </a:lnTo>
                  <a:lnTo>
                    <a:pt x="1637741" y="434338"/>
                  </a:lnTo>
                  <a:lnTo>
                    <a:pt x="1562030" y="434338"/>
                  </a:lnTo>
                  <a:lnTo>
                    <a:pt x="1526168" y="434338"/>
                  </a:lnTo>
                  <a:lnTo>
                    <a:pt x="1454442" y="398477"/>
                  </a:lnTo>
                  <a:lnTo>
                    <a:pt x="1494288" y="398477"/>
                  </a:lnTo>
                  <a:lnTo>
                    <a:pt x="1494288" y="366600"/>
                  </a:lnTo>
                  <a:lnTo>
                    <a:pt x="1526168" y="366600"/>
                  </a:lnTo>
                  <a:lnTo>
                    <a:pt x="1526168" y="330735"/>
                  </a:lnTo>
                  <a:lnTo>
                    <a:pt x="1526168" y="290888"/>
                  </a:lnTo>
                  <a:lnTo>
                    <a:pt x="1494288" y="290888"/>
                  </a:lnTo>
                  <a:lnTo>
                    <a:pt x="1454442" y="290888"/>
                  </a:lnTo>
                  <a:lnTo>
                    <a:pt x="1418577" y="330735"/>
                  </a:lnTo>
                  <a:lnTo>
                    <a:pt x="1382716" y="255024"/>
                  </a:lnTo>
                  <a:lnTo>
                    <a:pt x="1346851" y="255024"/>
                  </a:lnTo>
                  <a:lnTo>
                    <a:pt x="1307005" y="255024"/>
                  </a:lnTo>
                  <a:lnTo>
                    <a:pt x="1307005" y="219162"/>
                  </a:lnTo>
                  <a:lnTo>
                    <a:pt x="1275127" y="219162"/>
                  </a:lnTo>
                  <a:lnTo>
                    <a:pt x="1235278" y="219162"/>
                  </a:lnTo>
                  <a:lnTo>
                    <a:pt x="1235278" y="183300"/>
                  </a:lnTo>
                  <a:lnTo>
                    <a:pt x="1275127" y="143451"/>
                  </a:lnTo>
                  <a:lnTo>
                    <a:pt x="1235278" y="111574"/>
                  </a:lnTo>
                  <a:lnTo>
                    <a:pt x="1199416" y="75709"/>
                  </a:lnTo>
                  <a:lnTo>
                    <a:pt x="1163552" y="39848"/>
                  </a:lnTo>
                  <a:lnTo>
                    <a:pt x="1091828" y="39848"/>
                  </a:lnTo>
                  <a:lnTo>
                    <a:pt x="1055964" y="0"/>
                  </a:lnTo>
                  <a:lnTo>
                    <a:pt x="1020102" y="0"/>
                  </a:lnTo>
                  <a:lnTo>
                    <a:pt x="1020102" y="75709"/>
                  </a:lnTo>
                  <a:lnTo>
                    <a:pt x="1020102" y="111574"/>
                  </a:lnTo>
                  <a:lnTo>
                    <a:pt x="1055964" y="143451"/>
                  </a:lnTo>
                  <a:lnTo>
                    <a:pt x="1055964" y="183300"/>
                  </a:lnTo>
                  <a:lnTo>
                    <a:pt x="980253" y="219162"/>
                  </a:lnTo>
                  <a:lnTo>
                    <a:pt x="948375" y="219162"/>
                  </a:lnTo>
                  <a:lnTo>
                    <a:pt x="948375" y="255024"/>
                  </a:lnTo>
                  <a:lnTo>
                    <a:pt x="980253" y="255024"/>
                  </a:lnTo>
                  <a:lnTo>
                    <a:pt x="980253" y="290888"/>
                  </a:lnTo>
                  <a:lnTo>
                    <a:pt x="980253" y="330735"/>
                  </a:lnTo>
                  <a:lnTo>
                    <a:pt x="1055964" y="366600"/>
                  </a:lnTo>
                  <a:lnTo>
                    <a:pt x="1020102" y="398477"/>
                  </a:lnTo>
                  <a:lnTo>
                    <a:pt x="1055964" y="434338"/>
                  </a:lnTo>
                  <a:lnTo>
                    <a:pt x="1127690" y="474188"/>
                  </a:lnTo>
                  <a:lnTo>
                    <a:pt x="1127690" y="545914"/>
                  </a:lnTo>
                  <a:lnTo>
                    <a:pt x="1091828" y="474188"/>
                  </a:lnTo>
                  <a:lnTo>
                    <a:pt x="1055964" y="434338"/>
                  </a:lnTo>
                  <a:lnTo>
                    <a:pt x="980253" y="434338"/>
                  </a:lnTo>
                  <a:lnTo>
                    <a:pt x="908526" y="434338"/>
                  </a:lnTo>
                  <a:lnTo>
                    <a:pt x="908526" y="474188"/>
                  </a:lnTo>
                  <a:lnTo>
                    <a:pt x="908526" y="545914"/>
                  </a:lnTo>
                  <a:lnTo>
                    <a:pt x="908526" y="581776"/>
                  </a:lnTo>
                  <a:lnTo>
                    <a:pt x="872665" y="617640"/>
                  </a:lnTo>
                  <a:lnTo>
                    <a:pt x="872665" y="653502"/>
                  </a:lnTo>
                  <a:lnTo>
                    <a:pt x="836803" y="581776"/>
                  </a:lnTo>
                  <a:lnTo>
                    <a:pt x="836803" y="545914"/>
                  </a:lnTo>
                  <a:lnTo>
                    <a:pt x="836803" y="510049"/>
                  </a:lnTo>
                  <a:lnTo>
                    <a:pt x="800938" y="510049"/>
                  </a:lnTo>
                  <a:lnTo>
                    <a:pt x="800938" y="545914"/>
                  </a:lnTo>
                  <a:lnTo>
                    <a:pt x="765076" y="545914"/>
                  </a:lnTo>
                  <a:lnTo>
                    <a:pt x="765076" y="510049"/>
                  </a:lnTo>
                  <a:lnTo>
                    <a:pt x="800938" y="474188"/>
                  </a:lnTo>
                  <a:lnTo>
                    <a:pt x="725227" y="434338"/>
                  </a:lnTo>
                  <a:lnTo>
                    <a:pt x="653504" y="434338"/>
                  </a:lnTo>
                  <a:lnTo>
                    <a:pt x="581777" y="434338"/>
                  </a:lnTo>
                  <a:lnTo>
                    <a:pt x="545912" y="434338"/>
                  </a:lnTo>
                  <a:lnTo>
                    <a:pt x="545912" y="474188"/>
                  </a:lnTo>
                  <a:lnTo>
                    <a:pt x="510051" y="510049"/>
                  </a:lnTo>
                  <a:lnTo>
                    <a:pt x="510051" y="545914"/>
                  </a:lnTo>
                  <a:lnTo>
                    <a:pt x="545912" y="545914"/>
                  </a:lnTo>
                  <a:lnTo>
                    <a:pt x="545912" y="581776"/>
                  </a:lnTo>
                  <a:lnTo>
                    <a:pt x="581777" y="617640"/>
                  </a:lnTo>
                  <a:lnTo>
                    <a:pt x="545912" y="653502"/>
                  </a:lnTo>
                  <a:lnTo>
                    <a:pt x="545912" y="689364"/>
                  </a:lnTo>
                  <a:lnTo>
                    <a:pt x="545912" y="725229"/>
                  </a:lnTo>
                  <a:lnTo>
                    <a:pt x="545912" y="761090"/>
                  </a:lnTo>
                  <a:lnTo>
                    <a:pt x="510051" y="761090"/>
                  </a:lnTo>
                  <a:lnTo>
                    <a:pt x="510051" y="800940"/>
                  </a:lnTo>
                  <a:lnTo>
                    <a:pt x="510051" y="872663"/>
                  </a:lnTo>
                  <a:lnTo>
                    <a:pt x="510051" y="904543"/>
                  </a:lnTo>
                  <a:lnTo>
                    <a:pt x="470201" y="944389"/>
                  </a:lnTo>
                  <a:lnTo>
                    <a:pt x="510051" y="980254"/>
                  </a:lnTo>
                  <a:lnTo>
                    <a:pt x="510051" y="1016116"/>
                  </a:lnTo>
                  <a:lnTo>
                    <a:pt x="470201" y="1123704"/>
                  </a:lnTo>
                  <a:lnTo>
                    <a:pt x="438324" y="1123704"/>
                  </a:lnTo>
                  <a:lnTo>
                    <a:pt x="402463" y="1123704"/>
                  </a:lnTo>
                  <a:lnTo>
                    <a:pt x="366598" y="1123704"/>
                  </a:lnTo>
                  <a:lnTo>
                    <a:pt x="326752" y="1123704"/>
                  </a:lnTo>
                  <a:lnTo>
                    <a:pt x="294872" y="1087842"/>
                  </a:lnTo>
                  <a:lnTo>
                    <a:pt x="183299" y="1123704"/>
                  </a:lnTo>
                  <a:lnTo>
                    <a:pt x="111572" y="1159569"/>
                  </a:lnTo>
                  <a:lnTo>
                    <a:pt x="111572" y="1199415"/>
                  </a:lnTo>
                  <a:lnTo>
                    <a:pt x="111572" y="1231295"/>
                  </a:lnTo>
                  <a:lnTo>
                    <a:pt x="111572" y="1307006"/>
                  </a:lnTo>
                  <a:lnTo>
                    <a:pt x="111572" y="1342868"/>
                  </a:lnTo>
                  <a:lnTo>
                    <a:pt x="35865" y="1378729"/>
                  </a:lnTo>
                  <a:lnTo>
                    <a:pt x="35865" y="1414594"/>
                  </a:lnTo>
                  <a:lnTo>
                    <a:pt x="35865" y="1454440"/>
                  </a:lnTo>
                  <a:lnTo>
                    <a:pt x="35865" y="1486320"/>
                  </a:lnTo>
                  <a:lnTo>
                    <a:pt x="0" y="1558044"/>
                  </a:lnTo>
                  <a:lnTo>
                    <a:pt x="35865" y="1558044"/>
                  </a:lnTo>
                  <a:lnTo>
                    <a:pt x="35865" y="1593908"/>
                  </a:lnTo>
                  <a:lnTo>
                    <a:pt x="35865" y="1633755"/>
                  </a:lnTo>
                  <a:lnTo>
                    <a:pt x="0" y="1633755"/>
                  </a:lnTo>
                  <a:lnTo>
                    <a:pt x="0" y="1669620"/>
                  </a:lnTo>
                  <a:lnTo>
                    <a:pt x="0" y="1705481"/>
                  </a:lnTo>
                  <a:lnTo>
                    <a:pt x="0" y="17413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910EE270-6891-4969-98E2-092B67F060A6}"/>
                </a:ext>
              </a:extLst>
            </p:cNvPr>
            <p:cNvSpPr/>
            <p:nvPr/>
          </p:nvSpPr>
          <p:spPr>
            <a:xfrm>
              <a:off x="3447160" y="930790"/>
              <a:ext cx="3105150" cy="2918460"/>
            </a:xfrm>
            <a:custGeom>
              <a:avLst/>
              <a:gdLst>
                <a:gd name="connsiteX0" fmla="*/ 86839 w 2587625"/>
                <a:gd name="connsiteY0" fmla="*/ 612830 h 2432050"/>
                <a:gd name="connsiteX1" fmla="*/ 126682 w 2587625"/>
                <a:gd name="connsiteY1" fmla="*/ 664630 h 2432050"/>
                <a:gd name="connsiteX2" fmla="*/ 178498 w 2587625"/>
                <a:gd name="connsiteY2" fmla="*/ 664630 h 2432050"/>
                <a:gd name="connsiteX3" fmla="*/ 190436 w 2587625"/>
                <a:gd name="connsiteY3" fmla="*/ 668618 h 2432050"/>
                <a:gd name="connsiteX4" fmla="*/ 190436 w 2587625"/>
                <a:gd name="connsiteY4" fmla="*/ 632753 h 2432050"/>
                <a:gd name="connsiteX5" fmla="*/ 154591 w 2587625"/>
                <a:gd name="connsiteY5" fmla="*/ 596891 h 2432050"/>
                <a:gd name="connsiteX6" fmla="*/ 190436 w 2587625"/>
                <a:gd name="connsiteY6" fmla="*/ 561027 h 2432050"/>
                <a:gd name="connsiteX7" fmla="*/ 226314 w 2587625"/>
                <a:gd name="connsiteY7" fmla="*/ 489300 h 2432050"/>
                <a:gd name="connsiteX8" fmla="*/ 298037 w 2587625"/>
                <a:gd name="connsiteY8" fmla="*/ 453439 h 2432050"/>
                <a:gd name="connsiteX9" fmla="*/ 333883 w 2587625"/>
                <a:gd name="connsiteY9" fmla="*/ 453439 h 2432050"/>
                <a:gd name="connsiteX10" fmla="*/ 409607 w 2587625"/>
                <a:gd name="connsiteY10" fmla="*/ 453439 h 2432050"/>
                <a:gd name="connsiteX11" fmla="*/ 441484 w 2587625"/>
                <a:gd name="connsiteY11" fmla="*/ 453439 h 2432050"/>
                <a:gd name="connsiteX12" fmla="*/ 441484 w 2587625"/>
                <a:gd name="connsiteY12" fmla="*/ 413589 h 2432050"/>
                <a:gd name="connsiteX13" fmla="*/ 481330 w 2587625"/>
                <a:gd name="connsiteY13" fmla="*/ 413589 h 2432050"/>
                <a:gd name="connsiteX14" fmla="*/ 517207 w 2587625"/>
                <a:gd name="connsiteY14" fmla="*/ 377728 h 2432050"/>
                <a:gd name="connsiteX15" fmla="*/ 553053 w 2587625"/>
                <a:gd name="connsiteY15" fmla="*/ 377728 h 2432050"/>
                <a:gd name="connsiteX16" fmla="*/ 588931 w 2587625"/>
                <a:gd name="connsiteY16" fmla="*/ 345851 h 2432050"/>
                <a:gd name="connsiteX17" fmla="*/ 628777 w 2587625"/>
                <a:gd name="connsiteY17" fmla="*/ 309986 h 2432050"/>
                <a:gd name="connsiteX18" fmla="*/ 660654 w 2587625"/>
                <a:gd name="connsiteY18" fmla="*/ 270139 h 2432050"/>
                <a:gd name="connsiteX19" fmla="*/ 696500 w 2587625"/>
                <a:gd name="connsiteY19" fmla="*/ 309986 h 2432050"/>
                <a:gd name="connsiteX20" fmla="*/ 736346 w 2587625"/>
                <a:gd name="connsiteY20" fmla="*/ 270139 h 2432050"/>
                <a:gd name="connsiteX21" fmla="*/ 772224 w 2587625"/>
                <a:gd name="connsiteY21" fmla="*/ 270139 h 2432050"/>
                <a:gd name="connsiteX22" fmla="*/ 772224 w 2587625"/>
                <a:gd name="connsiteY22" fmla="*/ 234275 h 2432050"/>
                <a:gd name="connsiteX23" fmla="*/ 808101 w 2587625"/>
                <a:gd name="connsiteY23" fmla="*/ 234275 h 2432050"/>
                <a:gd name="connsiteX24" fmla="*/ 843947 w 2587625"/>
                <a:gd name="connsiteY24" fmla="*/ 198413 h 2432050"/>
                <a:gd name="connsiteX25" fmla="*/ 915670 w 2587625"/>
                <a:gd name="connsiteY25" fmla="*/ 234275 h 2432050"/>
                <a:gd name="connsiteX26" fmla="*/ 951548 w 2587625"/>
                <a:gd name="connsiteY26" fmla="*/ 234275 h 2432050"/>
                <a:gd name="connsiteX27" fmla="*/ 987393 w 2587625"/>
                <a:gd name="connsiteY27" fmla="*/ 198413 h 2432050"/>
                <a:gd name="connsiteX28" fmla="*/ 1098963 w 2587625"/>
                <a:gd name="connsiteY28" fmla="*/ 198413 h 2432050"/>
                <a:gd name="connsiteX29" fmla="*/ 1098963 w 2587625"/>
                <a:gd name="connsiteY29" fmla="*/ 234275 h 2432050"/>
                <a:gd name="connsiteX30" fmla="*/ 1134840 w 2587625"/>
                <a:gd name="connsiteY30" fmla="*/ 270139 h 2432050"/>
                <a:gd name="connsiteX31" fmla="*/ 1134840 w 2587625"/>
                <a:gd name="connsiteY31" fmla="*/ 309986 h 2432050"/>
                <a:gd name="connsiteX32" fmla="*/ 1134840 w 2587625"/>
                <a:gd name="connsiteY32" fmla="*/ 345851 h 2432050"/>
                <a:gd name="connsiteX33" fmla="*/ 1134840 w 2587625"/>
                <a:gd name="connsiteY33" fmla="*/ 377728 h 2432050"/>
                <a:gd name="connsiteX34" fmla="*/ 1170718 w 2587625"/>
                <a:gd name="connsiteY34" fmla="*/ 413589 h 2432050"/>
                <a:gd name="connsiteX35" fmla="*/ 1282287 w 2587625"/>
                <a:gd name="connsiteY35" fmla="*/ 377728 h 2432050"/>
                <a:gd name="connsiteX36" fmla="*/ 1318133 w 2587625"/>
                <a:gd name="connsiteY36" fmla="*/ 377728 h 2432050"/>
                <a:gd name="connsiteX37" fmla="*/ 1318133 w 2587625"/>
                <a:gd name="connsiteY37" fmla="*/ 413589 h 2432050"/>
                <a:gd name="connsiteX38" fmla="*/ 1354011 w 2587625"/>
                <a:gd name="connsiteY38" fmla="*/ 413589 h 2432050"/>
                <a:gd name="connsiteX39" fmla="*/ 1425734 w 2587625"/>
                <a:gd name="connsiteY39" fmla="*/ 413589 h 2432050"/>
                <a:gd name="connsiteX40" fmla="*/ 1425734 w 2587625"/>
                <a:gd name="connsiteY40" fmla="*/ 377728 h 2432050"/>
                <a:gd name="connsiteX41" fmla="*/ 1425734 w 2587625"/>
                <a:gd name="connsiteY41" fmla="*/ 345851 h 2432050"/>
                <a:gd name="connsiteX42" fmla="*/ 1425734 w 2587625"/>
                <a:gd name="connsiteY42" fmla="*/ 309986 h 2432050"/>
                <a:gd name="connsiteX43" fmla="*/ 1461580 w 2587625"/>
                <a:gd name="connsiteY43" fmla="*/ 309986 h 2432050"/>
                <a:gd name="connsiteX44" fmla="*/ 1497457 w 2587625"/>
                <a:gd name="connsiteY44" fmla="*/ 270139 h 2432050"/>
                <a:gd name="connsiteX45" fmla="*/ 1497457 w 2587625"/>
                <a:gd name="connsiteY45" fmla="*/ 234275 h 2432050"/>
                <a:gd name="connsiteX46" fmla="*/ 1433703 w 2587625"/>
                <a:gd name="connsiteY46" fmla="*/ 214352 h 2432050"/>
                <a:gd name="connsiteX47" fmla="*/ 1497457 w 2587625"/>
                <a:gd name="connsiteY47" fmla="*/ 162548 h 2432050"/>
                <a:gd name="connsiteX48" fmla="*/ 1497457 w 2587625"/>
                <a:gd name="connsiteY48" fmla="*/ 122702 h 2432050"/>
                <a:gd name="connsiteX49" fmla="*/ 1609026 w 2587625"/>
                <a:gd name="connsiteY49" fmla="*/ 54960 h 2432050"/>
                <a:gd name="connsiteX50" fmla="*/ 1609026 w 2587625"/>
                <a:gd name="connsiteY50" fmla="*/ 90825 h 2432050"/>
                <a:gd name="connsiteX51" fmla="*/ 1609026 w 2587625"/>
                <a:gd name="connsiteY51" fmla="*/ 122702 h 2432050"/>
                <a:gd name="connsiteX52" fmla="*/ 1609026 w 2587625"/>
                <a:gd name="connsiteY52" fmla="*/ 162548 h 2432050"/>
                <a:gd name="connsiteX53" fmla="*/ 1680750 w 2587625"/>
                <a:gd name="connsiteY53" fmla="*/ 162548 h 2432050"/>
                <a:gd name="connsiteX54" fmla="*/ 1716627 w 2587625"/>
                <a:gd name="connsiteY54" fmla="*/ 122702 h 2432050"/>
                <a:gd name="connsiteX55" fmla="*/ 1752473 w 2587625"/>
                <a:gd name="connsiteY55" fmla="*/ 54960 h 2432050"/>
                <a:gd name="connsiteX56" fmla="*/ 1716627 w 2587625"/>
                <a:gd name="connsiteY56" fmla="*/ 54960 h 2432050"/>
                <a:gd name="connsiteX57" fmla="*/ 1716627 w 2587625"/>
                <a:gd name="connsiteY57" fmla="*/ 19098 h 2432050"/>
                <a:gd name="connsiteX58" fmla="*/ 1752473 w 2587625"/>
                <a:gd name="connsiteY58" fmla="*/ 19098 h 2432050"/>
                <a:gd name="connsiteX59" fmla="*/ 1808258 w 2587625"/>
                <a:gd name="connsiteY59" fmla="*/ 7144 h 2432050"/>
                <a:gd name="connsiteX60" fmla="*/ 1836166 w 2587625"/>
                <a:gd name="connsiteY60" fmla="*/ 50976 h 2432050"/>
                <a:gd name="connsiteX61" fmla="*/ 1848104 w 2587625"/>
                <a:gd name="connsiteY61" fmla="*/ 78871 h 2432050"/>
                <a:gd name="connsiteX62" fmla="*/ 1856073 w 2587625"/>
                <a:gd name="connsiteY62" fmla="*/ 78871 h 2432050"/>
                <a:gd name="connsiteX63" fmla="*/ 1899920 w 2587625"/>
                <a:gd name="connsiteY63" fmla="*/ 78871 h 2432050"/>
                <a:gd name="connsiteX64" fmla="*/ 1971643 w 2587625"/>
                <a:gd name="connsiteY64" fmla="*/ 78871 h 2432050"/>
                <a:gd name="connsiteX65" fmla="*/ 2015490 w 2587625"/>
                <a:gd name="connsiteY65" fmla="*/ 31053 h 2432050"/>
                <a:gd name="connsiteX66" fmla="*/ 2075243 w 2587625"/>
                <a:gd name="connsiteY66" fmla="*/ 11129 h 2432050"/>
                <a:gd name="connsiteX67" fmla="*/ 2138998 w 2587625"/>
                <a:gd name="connsiteY67" fmla="*/ 35037 h 2432050"/>
                <a:gd name="connsiteX68" fmla="*/ 2162906 w 2587625"/>
                <a:gd name="connsiteY68" fmla="*/ 94810 h 2432050"/>
                <a:gd name="connsiteX69" fmla="*/ 2174875 w 2587625"/>
                <a:gd name="connsiteY69" fmla="*/ 122702 h 2432050"/>
                <a:gd name="connsiteX70" fmla="*/ 2190813 w 2587625"/>
                <a:gd name="connsiteY70" fmla="*/ 186459 h 2432050"/>
                <a:gd name="connsiteX71" fmla="*/ 2174875 w 2587625"/>
                <a:gd name="connsiteY71" fmla="*/ 238259 h 2432050"/>
                <a:gd name="connsiteX72" fmla="*/ 2162906 w 2587625"/>
                <a:gd name="connsiteY72" fmla="*/ 246229 h 2432050"/>
                <a:gd name="connsiteX73" fmla="*/ 2202752 w 2587625"/>
                <a:gd name="connsiteY73" fmla="*/ 246229 h 2432050"/>
                <a:gd name="connsiteX74" fmla="*/ 2174875 w 2587625"/>
                <a:gd name="connsiteY74" fmla="*/ 286078 h 2432050"/>
                <a:gd name="connsiteX75" fmla="*/ 2238629 w 2587625"/>
                <a:gd name="connsiteY75" fmla="*/ 329912 h 2432050"/>
                <a:gd name="connsiteX76" fmla="*/ 2294414 w 2587625"/>
                <a:gd name="connsiteY76" fmla="*/ 345851 h 2432050"/>
                <a:gd name="connsiteX77" fmla="*/ 2374106 w 2587625"/>
                <a:gd name="connsiteY77" fmla="*/ 405620 h 2432050"/>
                <a:gd name="connsiteX78" fmla="*/ 2374106 w 2587625"/>
                <a:gd name="connsiteY78" fmla="*/ 485316 h 2432050"/>
                <a:gd name="connsiteX79" fmla="*/ 2386076 w 2587625"/>
                <a:gd name="connsiteY79" fmla="*/ 537119 h 2432050"/>
                <a:gd name="connsiteX80" fmla="*/ 2409984 w 2587625"/>
                <a:gd name="connsiteY80" fmla="*/ 561027 h 2432050"/>
                <a:gd name="connsiteX81" fmla="*/ 2409984 w 2587625"/>
                <a:gd name="connsiteY81" fmla="*/ 668618 h 2432050"/>
                <a:gd name="connsiteX82" fmla="*/ 2429891 w 2587625"/>
                <a:gd name="connsiteY82" fmla="*/ 692526 h 2432050"/>
                <a:gd name="connsiteX83" fmla="*/ 2493645 w 2587625"/>
                <a:gd name="connsiteY83" fmla="*/ 776206 h 2432050"/>
                <a:gd name="connsiteX84" fmla="*/ 2513584 w 2587625"/>
                <a:gd name="connsiteY84" fmla="*/ 847932 h 2432050"/>
                <a:gd name="connsiteX85" fmla="*/ 2513584 w 2587625"/>
                <a:gd name="connsiteY85" fmla="*/ 967474 h 2432050"/>
                <a:gd name="connsiteX86" fmla="*/ 2489676 w 2587625"/>
                <a:gd name="connsiteY86" fmla="*/ 1031231 h 2432050"/>
                <a:gd name="connsiteX87" fmla="*/ 2354199 w 2587625"/>
                <a:gd name="connsiteY87" fmla="*/ 1122881 h 2432050"/>
                <a:gd name="connsiteX88" fmla="*/ 2386076 w 2587625"/>
                <a:gd name="connsiteY88" fmla="*/ 1162727 h 2432050"/>
                <a:gd name="connsiteX89" fmla="*/ 2449830 w 2587625"/>
                <a:gd name="connsiteY89" fmla="*/ 1178666 h 2432050"/>
                <a:gd name="connsiteX90" fmla="*/ 2421922 w 2587625"/>
                <a:gd name="connsiteY90" fmla="*/ 1290242 h 2432050"/>
                <a:gd name="connsiteX91" fmla="*/ 2421922 w 2587625"/>
                <a:gd name="connsiteY91" fmla="*/ 1314149 h 2432050"/>
                <a:gd name="connsiteX92" fmla="*/ 2437860 w 2587625"/>
                <a:gd name="connsiteY92" fmla="*/ 1330088 h 2432050"/>
                <a:gd name="connsiteX93" fmla="*/ 2409984 w 2587625"/>
                <a:gd name="connsiteY93" fmla="*/ 1433691 h 2432050"/>
                <a:gd name="connsiteX94" fmla="*/ 2429891 w 2587625"/>
                <a:gd name="connsiteY94" fmla="*/ 1465571 h 2432050"/>
                <a:gd name="connsiteX95" fmla="*/ 2409984 w 2587625"/>
                <a:gd name="connsiteY95" fmla="*/ 1493464 h 2432050"/>
                <a:gd name="connsiteX96" fmla="*/ 2461768 w 2587625"/>
                <a:gd name="connsiteY96" fmla="*/ 1529325 h 2432050"/>
                <a:gd name="connsiteX97" fmla="*/ 2489676 w 2587625"/>
                <a:gd name="connsiteY97" fmla="*/ 1585113 h 2432050"/>
                <a:gd name="connsiteX98" fmla="*/ 2553431 w 2587625"/>
                <a:gd name="connsiteY98" fmla="*/ 1664809 h 2432050"/>
                <a:gd name="connsiteX99" fmla="*/ 2525522 w 2587625"/>
                <a:gd name="connsiteY99" fmla="*/ 1680748 h 2432050"/>
                <a:gd name="connsiteX100" fmla="*/ 2525522 w 2587625"/>
                <a:gd name="connsiteY100" fmla="*/ 1724582 h 2432050"/>
                <a:gd name="connsiteX101" fmla="*/ 2553431 w 2587625"/>
                <a:gd name="connsiteY101" fmla="*/ 1736536 h 2432050"/>
                <a:gd name="connsiteX102" fmla="*/ 2581307 w 2587625"/>
                <a:gd name="connsiteY102" fmla="*/ 1788336 h 2432050"/>
                <a:gd name="connsiteX103" fmla="*/ 2553431 w 2587625"/>
                <a:gd name="connsiteY103" fmla="*/ 1868031 h 2432050"/>
                <a:gd name="connsiteX104" fmla="*/ 2513584 w 2587625"/>
                <a:gd name="connsiteY104" fmla="*/ 1895927 h 2432050"/>
                <a:gd name="connsiteX105" fmla="*/ 2441861 w 2587625"/>
                <a:gd name="connsiteY105" fmla="*/ 1887958 h 2432050"/>
                <a:gd name="connsiteX106" fmla="*/ 2366137 w 2587625"/>
                <a:gd name="connsiteY106" fmla="*/ 1951715 h 2432050"/>
                <a:gd name="connsiteX107" fmla="*/ 2346230 w 2587625"/>
                <a:gd name="connsiteY107" fmla="*/ 1991561 h 2432050"/>
                <a:gd name="connsiteX108" fmla="*/ 2314321 w 2587625"/>
                <a:gd name="connsiteY108" fmla="*/ 2055318 h 2432050"/>
                <a:gd name="connsiteX109" fmla="*/ 2274475 w 2587625"/>
                <a:gd name="connsiteY109" fmla="*/ 2063287 h 2432050"/>
                <a:gd name="connsiteX110" fmla="*/ 2242598 w 2587625"/>
                <a:gd name="connsiteY110" fmla="*/ 2103134 h 2432050"/>
                <a:gd name="connsiteX111" fmla="*/ 2226659 w 2587625"/>
                <a:gd name="connsiteY111" fmla="*/ 2150953 h 2432050"/>
                <a:gd name="connsiteX112" fmla="*/ 2210721 w 2587625"/>
                <a:gd name="connsiteY112" fmla="*/ 2230648 h 2432050"/>
                <a:gd name="connsiteX113" fmla="*/ 2210721 w 2587625"/>
                <a:gd name="connsiteY113" fmla="*/ 2262525 h 2432050"/>
                <a:gd name="connsiteX114" fmla="*/ 2210721 w 2587625"/>
                <a:gd name="connsiteY114" fmla="*/ 2302374 h 2432050"/>
                <a:gd name="connsiteX115" fmla="*/ 2198783 w 2587625"/>
                <a:gd name="connsiteY115" fmla="*/ 2334252 h 2432050"/>
                <a:gd name="connsiteX116" fmla="*/ 2202752 w 2587625"/>
                <a:gd name="connsiteY116" fmla="*/ 2370113 h 2432050"/>
                <a:gd name="connsiteX117" fmla="*/ 2162906 w 2587625"/>
                <a:gd name="connsiteY117" fmla="*/ 2425901 h 2432050"/>
                <a:gd name="connsiteX118" fmla="*/ 2150967 w 2587625"/>
                <a:gd name="connsiteY118" fmla="*/ 2370113 h 2432050"/>
                <a:gd name="connsiteX119" fmla="*/ 2115090 w 2587625"/>
                <a:gd name="connsiteY119" fmla="*/ 2370113 h 2432050"/>
                <a:gd name="connsiteX120" fmla="*/ 2079244 w 2587625"/>
                <a:gd name="connsiteY120" fmla="*/ 2370113 h 2432050"/>
                <a:gd name="connsiteX121" fmla="*/ 2043367 w 2587625"/>
                <a:gd name="connsiteY121" fmla="*/ 2370113 h 2432050"/>
                <a:gd name="connsiteX122" fmla="*/ 2007521 w 2587625"/>
                <a:gd name="connsiteY122" fmla="*/ 2334252 h 2432050"/>
                <a:gd name="connsiteX123" fmla="*/ 1971643 w 2587625"/>
                <a:gd name="connsiteY123" fmla="*/ 2298390 h 2432050"/>
                <a:gd name="connsiteX124" fmla="*/ 1935798 w 2587625"/>
                <a:gd name="connsiteY124" fmla="*/ 2262525 h 2432050"/>
                <a:gd name="connsiteX125" fmla="*/ 1899920 w 2587625"/>
                <a:gd name="connsiteY125" fmla="*/ 2262525 h 2432050"/>
                <a:gd name="connsiteX126" fmla="*/ 1860074 w 2587625"/>
                <a:gd name="connsiteY126" fmla="*/ 2190799 h 2432050"/>
                <a:gd name="connsiteX127" fmla="*/ 1828197 w 2587625"/>
                <a:gd name="connsiteY127" fmla="*/ 2222679 h 2432050"/>
                <a:gd name="connsiteX128" fmla="*/ 1788350 w 2587625"/>
                <a:gd name="connsiteY128" fmla="*/ 2262525 h 2432050"/>
                <a:gd name="connsiteX129" fmla="*/ 1680750 w 2587625"/>
                <a:gd name="connsiteY129" fmla="*/ 2298390 h 2432050"/>
                <a:gd name="connsiteX130" fmla="*/ 1680750 w 2587625"/>
                <a:gd name="connsiteY130" fmla="*/ 2262525 h 2432050"/>
                <a:gd name="connsiteX131" fmla="*/ 1680750 w 2587625"/>
                <a:gd name="connsiteY131" fmla="*/ 2190799 h 2432050"/>
                <a:gd name="connsiteX132" fmla="*/ 1640904 w 2587625"/>
                <a:gd name="connsiteY132" fmla="*/ 2222679 h 2432050"/>
                <a:gd name="connsiteX133" fmla="*/ 1609026 w 2587625"/>
                <a:gd name="connsiteY133" fmla="*/ 2222679 h 2432050"/>
                <a:gd name="connsiteX134" fmla="*/ 1573181 w 2587625"/>
                <a:gd name="connsiteY134" fmla="*/ 2190799 h 2432050"/>
                <a:gd name="connsiteX135" fmla="*/ 1497457 w 2587625"/>
                <a:gd name="connsiteY135" fmla="*/ 2222679 h 2432050"/>
                <a:gd name="connsiteX136" fmla="*/ 1497457 w 2587625"/>
                <a:gd name="connsiteY136" fmla="*/ 2262525 h 2432050"/>
                <a:gd name="connsiteX137" fmla="*/ 1461580 w 2587625"/>
                <a:gd name="connsiteY137" fmla="*/ 2298390 h 2432050"/>
                <a:gd name="connsiteX138" fmla="*/ 1461580 w 2587625"/>
                <a:gd name="connsiteY138" fmla="*/ 2222679 h 2432050"/>
                <a:gd name="connsiteX139" fmla="*/ 1425734 w 2587625"/>
                <a:gd name="connsiteY139" fmla="*/ 2190799 h 2432050"/>
                <a:gd name="connsiteX140" fmla="*/ 1389856 w 2587625"/>
                <a:gd name="connsiteY140" fmla="*/ 2222679 h 2432050"/>
                <a:gd name="connsiteX141" fmla="*/ 1354011 w 2587625"/>
                <a:gd name="connsiteY141" fmla="*/ 2222679 h 2432050"/>
                <a:gd name="connsiteX142" fmla="*/ 1318133 w 2587625"/>
                <a:gd name="connsiteY142" fmla="*/ 2262525 h 2432050"/>
                <a:gd name="connsiteX143" fmla="*/ 1282287 w 2587625"/>
                <a:gd name="connsiteY143" fmla="*/ 2222679 h 2432050"/>
                <a:gd name="connsiteX144" fmla="*/ 1206563 w 2587625"/>
                <a:gd name="connsiteY144" fmla="*/ 2222679 h 2432050"/>
                <a:gd name="connsiteX145" fmla="*/ 1170718 w 2587625"/>
                <a:gd name="connsiteY145" fmla="*/ 2190799 h 2432050"/>
                <a:gd name="connsiteX146" fmla="*/ 1134840 w 2587625"/>
                <a:gd name="connsiteY146" fmla="*/ 2154937 h 2432050"/>
                <a:gd name="connsiteX147" fmla="*/ 1098963 w 2587625"/>
                <a:gd name="connsiteY147" fmla="*/ 2119072 h 2432050"/>
                <a:gd name="connsiteX148" fmla="*/ 1027239 w 2587625"/>
                <a:gd name="connsiteY148" fmla="*/ 2119072 h 2432050"/>
                <a:gd name="connsiteX149" fmla="*/ 951548 w 2587625"/>
                <a:gd name="connsiteY149" fmla="*/ 2083211 h 2432050"/>
                <a:gd name="connsiteX150" fmla="*/ 915670 w 2587625"/>
                <a:gd name="connsiteY150" fmla="*/ 2043364 h 2432050"/>
                <a:gd name="connsiteX151" fmla="*/ 843947 w 2587625"/>
                <a:gd name="connsiteY151" fmla="*/ 1939758 h 2432050"/>
                <a:gd name="connsiteX152" fmla="*/ 808101 w 2587625"/>
                <a:gd name="connsiteY152" fmla="*/ 1971638 h 2432050"/>
                <a:gd name="connsiteX153" fmla="*/ 772224 w 2587625"/>
                <a:gd name="connsiteY153" fmla="*/ 1939758 h 2432050"/>
                <a:gd name="connsiteX154" fmla="*/ 696500 w 2587625"/>
                <a:gd name="connsiteY154" fmla="*/ 1939758 h 2432050"/>
                <a:gd name="connsiteX155" fmla="*/ 660654 w 2587625"/>
                <a:gd name="connsiteY155" fmla="*/ 1939758 h 2432050"/>
                <a:gd name="connsiteX156" fmla="*/ 696500 w 2587625"/>
                <a:gd name="connsiteY156" fmla="*/ 1971638 h 2432050"/>
                <a:gd name="connsiteX157" fmla="*/ 660654 w 2587625"/>
                <a:gd name="connsiteY157" fmla="*/ 1971638 h 2432050"/>
                <a:gd name="connsiteX158" fmla="*/ 628777 w 2587625"/>
                <a:gd name="connsiteY158" fmla="*/ 2007500 h 2432050"/>
                <a:gd name="connsiteX159" fmla="*/ 628777 w 2587625"/>
                <a:gd name="connsiteY159" fmla="*/ 2043364 h 2432050"/>
                <a:gd name="connsiteX160" fmla="*/ 588931 w 2587625"/>
                <a:gd name="connsiteY160" fmla="*/ 1971638 h 2432050"/>
                <a:gd name="connsiteX161" fmla="*/ 553053 w 2587625"/>
                <a:gd name="connsiteY161" fmla="*/ 1939758 h 2432050"/>
                <a:gd name="connsiteX162" fmla="*/ 481330 w 2587625"/>
                <a:gd name="connsiteY162" fmla="*/ 1939758 h 2432050"/>
                <a:gd name="connsiteX163" fmla="*/ 517207 w 2587625"/>
                <a:gd name="connsiteY163" fmla="*/ 1899911 h 2432050"/>
                <a:gd name="connsiteX164" fmla="*/ 553053 w 2587625"/>
                <a:gd name="connsiteY164" fmla="*/ 1864050 h 2432050"/>
                <a:gd name="connsiteX165" fmla="*/ 517207 w 2587625"/>
                <a:gd name="connsiteY165" fmla="*/ 1828185 h 2432050"/>
                <a:gd name="connsiteX166" fmla="*/ 441484 w 2587625"/>
                <a:gd name="connsiteY166" fmla="*/ 1828185 h 2432050"/>
                <a:gd name="connsiteX167" fmla="*/ 373761 w 2587625"/>
                <a:gd name="connsiteY167" fmla="*/ 1792323 h 2432050"/>
                <a:gd name="connsiteX168" fmla="*/ 333883 w 2587625"/>
                <a:gd name="connsiteY168" fmla="*/ 1792323 h 2432050"/>
                <a:gd name="connsiteX169" fmla="*/ 298037 w 2587625"/>
                <a:gd name="connsiteY169" fmla="*/ 1756459 h 2432050"/>
                <a:gd name="connsiteX170" fmla="*/ 262160 w 2587625"/>
                <a:gd name="connsiteY170" fmla="*/ 1756459 h 2432050"/>
                <a:gd name="connsiteX171" fmla="*/ 262160 w 2587625"/>
                <a:gd name="connsiteY171" fmla="*/ 1720597 h 2432050"/>
                <a:gd name="connsiteX172" fmla="*/ 262160 w 2587625"/>
                <a:gd name="connsiteY172" fmla="*/ 1684732 h 2432050"/>
                <a:gd name="connsiteX173" fmla="*/ 262160 w 2587625"/>
                <a:gd name="connsiteY173" fmla="*/ 1613009 h 2432050"/>
                <a:gd name="connsiteX174" fmla="*/ 226314 w 2587625"/>
                <a:gd name="connsiteY174" fmla="*/ 1613009 h 2432050"/>
                <a:gd name="connsiteX175" fmla="*/ 174498 w 2587625"/>
                <a:gd name="connsiteY175" fmla="*/ 1620978 h 2432050"/>
                <a:gd name="connsiteX176" fmla="*/ 154591 w 2587625"/>
                <a:gd name="connsiteY176" fmla="*/ 1648871 h 2432050"/>
                <a:gd name="connsiteX177" fmla="*/ 154591 w 2587625"/>
                <a:gd name="connsiteY177" fmla="*/ 1613009 h 2432050"/>
                <a:gd name="connsiteX178" fmla="*/ 154591 w 2587625"/>
                <a:gd name="connsiteY178" fmla="*/ 1501433 h 2432050"/>
                <a:gd name="connsiteX179" fmla="*/ 190436 w 2587625"/>
                <a:gd name="connsiteY179" fmla="*/ 1465571 h 2432050"/>
                <a:gd name="connsiteX180" fmla="*/ 154591 w 2587625"/>
                <a:gd name="connsiteY180" fmla="*/ 1465571 h 2432050"/>
                <a:gd name="connsiteX181" fmla="*/ 154591 w 2587625"/>
                <a:gd name="connsiteY181" fmla="*/ 1433691 h 2432050"/>
                <a:gd name="connsiteX182" fmla="*/ 154591 w 2587625"/>
                <a:gd name="connsiteY182" fmla="*/ 1393845 h 2432050"/>
                <a:gd name="connsiteX183" fmla="*/ 154591 w 2587625"/>
                <a:gd name="connsiteY183" fmla="*/ 1286257 h 2432050"/>
                <a:gd name="connsiteX184" fmla="*/ 154591 w 2587625"/>
                <a:gd name="connsiteY184" fmla="*/ 1250392 h 2432050"/>
                <a:gd name="connsiteX185" fmla="*/ 114735 w 2587625"/>
                <a:gd name="connsiteY185" fmla="*/ 1178666 h 2432050"/>
                <a:gd name="connsiteX186" fmla="*/ 114735 w 2587625"/>
                <a:gd name="connsiteY186" fmla="*/ 1138820 h 2432050"/>
                <a:gd name="connsiteX187" fmla="*/ 114735 w 2587625"/>
                <a:gd name="connsiteY187" fmla="*/ 1102958 h 2432050"/>
                <a:gd name="connsiteX188" fmla="*/ 154591 w 2587625"/>
                <a:gd name="connsiteY188" fmla="*/ 1067093 h 2432050"/>
                <a:gd name="connsiteX189" fmla="*/ 114735 w 2587625"/>
                <a:gd name="connsiteY189" fmla="*/ 1067093 h 2432050"/>
                <a:gd name="connsiteX190" fmla="*/ 82855 w 2587625"/>
                <a:gd name="connsiteY190" fmla="*/ 1031231 h 2432050"/>
                <a:gd name="connsiteX191" fmla="*/ 82855 w 2587625"/>
                <a:gd name="connsiteY191" fmla="*/ 995367 h 2432050"/>
                <a:gd name="connsiteX192" fmla="*/ 43009 w 2587625"/>
                <a:gd name="connsiteY192" fmla="*/ 959505 h 2432050"/>
                <a:gd name="connsiteX193" fmla="*/ 7144 w 2587625"/>
                <a:gd name="connsiteY193" fmla="*/ 883794 h 2432050"/>
                <a:gd name="connsiteX194" fmla="*/ 43009 w 2587625"/>
                <a:gd name="connsiteY194" fmla="*/ 851917 h 2432050"/>
                <a:gd name="connsiteX195" fmla="*/ 82855 w 2587625"/>
                <a:gd name="connsiteY195" fmla="*/ 812068 h 2432050"/>
                <a:gd name="connsiteX196" fmla="*/ 82855 w 2587625"/>
                <a:gd name="connsiteY196" fmla="*/ 780191 h 2432050"/>
                <a:gd name="connsiteX197" fmla="*/ 82855 w 2587625"/>
                <a:gd name="connsiteY197" fmla="*/ 740341 h 2432050"/>
                <a:gd name="connsiteX198" fmla="*/ 82855 w 2587625"/>
                <a:gd name="connsiteY198" fmla="*/ 704479 h 2432050"/>
                <a:gd name="connsiteX199" fmla="*/ 82855 w 2587625"/>
                <a:gd name="connsiteY199" fmla="*/ 668618 h 2432050"/>
                <a:gd name="connsiteX200" fmla="*/ 86839 w 2587625"/>
                <a:gd name="connsiteY200" fmla="*/ 612830 h 243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</a:cxnLst>
              <a:rect l="l" t="t" r="r" b="b"/>
              <a:pathLst>
                <a:path w="2587625" h="2432050">
                  <a:moveTo>
                    <a:pt x="86839" y="612830"/>
                  </a:moveTo>
                  <a:lnTo>
                    <a:pt x="126682" y="664630"/>
                  </a:lnTo>
                  <a:lnTo>
                    <a:pt x="178498" y="664630"/>
                  </a:lnTo>
                  <a:lnTo>
                    <a:pt x="190436" y="668618"/>
                  </a:lnTo>
                  <a:lnTo>
                    <a:pt x="190436" y="632753"/>
                  </a:lnTo>
                  <a:lnTo>
                    <a:pt x="154591" y="596891"/>
                  </a:lnTo>
                  <a:lnTo>
                    <a:pt x="190436" y="561027"/>
                  </a:lnTo>
                  <a:lnTo>
                    <a:pt x="226314" y="489300"/>
                  </a:lnTo>
                  <a:lnTo>
                    <a:pt x="298037" y="453439"/>
                  </a:lnTo>
                  <a:lnTo>
                    <a:pt x="333883" y="453439"/>
                  </a:lnTo>
                  <a:lnTo>
                    <a:pt x="409607" y="453439"/>
                  </a:lnTo>
                  <a:lnTo>
                    <a:pt x="441484" y="453439"/>
                  </a:lnTo>
                  <a:lnTo>
                    <a:pt x="441484" y="413589"/>
                  </a:lnTo>
                  <a:lnTo>
                    <a:pt x="481330" y="413589"/>
                  </a:lnTo>
                  <a:lnTo>
                    <a:pt x="517207" y="377728"/>
                  </a:lnTo>
                  <a:lnTo>
                    <a:pt x="553053" y="377728"/>
                  </a:lnTo>
                  <a:lnTo>
                    <a:pt x="588931" y="345851"/>
                  </a:lnTo>
                  <a:lnTo>
                    <a:pt x="628777" y="309986"/>
                  </a:lnTo>
                  <a:lnTo>
                    <a:pt x="660654" y="270139"/>
                  </a:lnTo>
                  <a:lnTo>
                    <a:pt x="696500" y="309986"/>
                  </a:lnTo>
                  <a:lnTo>
                    <a:pt x="736346" y="270139"/>
                  </a:lnTo>
                  <a:lnTo>
                    <a:pt x="772224" y="270139"/>
                  </a:lnTo>
                  <a:lnTo>
                    <a:pt x="772224" y="234275"/>
                  </a:lnTo>
                  <a:lnTo>
                    <a:pt x="808101" y="234275"/>
                  </a:lnTo>
                  <a:lnTo>
                    <a:pt x="843947" y="198413"/>
                  </a:lnTo>
                  <a:lnTo>
                    <a:pt x="915670" y="234275"/>
                  </a:lnTo>
                  <a:lnTo>
                    <a:pt x="951548" y="234275"/>
                  </a:lnTo>
                  <a:lnTo>
                    <a:pt x="987393" y="198413"/>
                  </a:lnTo>
                  <a:lnTo>
                    <a:pt x="1098963" y="198413"/>
                  </a:lnTo>
                  <a:lnTo>
                    <a:pt x="1098963" y="234275"/>
                  </a:lnTo>
                  <a:lnTo>
                    <a:pt x="1134840" y="270139"/>
                  </a:lnTo>
                  <a:lnTo>
                    <a:pt x="1134840" y="309986"/>
                  </a:lnTo>
                  <a:lnTo>
                    <a:pt x="1134840" y="345851"/>
                  </a:lnTo>
                  <a:lnTo>
                    <a:pt x="1134840" y="377728"/>
                  </a:lnTo>
                  <a:lnTo>
                    <a:pt x="1170718" y="413589"/>
                  </a:lnTo>
                  <a:lnTo>
                    <a:pt x="1282287" y="377728"/>
                  </a:lnTo>
                  <a:lnTo>
                    <a:pt x="1318133" y="377728"/>
                  </a:lnTo>
                  <a:lnTo>
                    <a:pt x="1318133" y="413589"/>
                  </a:lnTo>
                  <a:lnTo>
                    <a:pt x="1354011" y="413589"/>
                  </a:lnTo>
                  <a:lnTo>
                    <a:pt x="1425734" y="413589"/>
                  </a:lnTo>
                  <a:lnTo>
                    <a:pt x="1425734" y="377728"/>
                  </a:lnTo>
                  <a:lnTo>
                    <a:pt x="1425734" y="345851"/>
                  </a:lnTo>
                  <a:lnTo>
                    <a:pt x="1425734" y="309986"/>
                  </a:lnTo>
                  <a:lnTo>
                    <a:pt x="1461580" y="309986"/>
                  </a:lnTo>
                  <a:lnTo>
                    <a:pt x="1497457" y="270139"/>
                  </a:lnTo>
                  <a:lnTo>
                    <a:pt x="1497457" y="234275"/>
                  </a:lnTo>
                  <a:lnTo>
                    <a:pt x="1433703" y="214352"/>
                  </a:lnTo>
                  <a:lnTo>
                    <a:pt x="1497457" y="162548"/>
                  </a:lnTo>
                  <a:lnTo>
                    <a:pt x="1497457" y="122702"/>
                  </a:lnTo>
                  <a:lnTo>
                    <a:pt x="1609026" y="54960"/>
                  </a:lnTo>
                  <a:lnTo>
                    <a:pt x="1609026" y="90825"/>
                  </a:lnTo>
                  <a:lnTo>
                    <a:pt x="1609026" y="122702"/>
                  </a:lnTo>
                  <a:lnTo>
                    <a:pt x="1609026" y="162548"/>
                  </a:lnTo>
                  <a:lnTo>
                    <a:pt x="1680750" y="162548"/>
                  </a:lnTo>
                  <a:lnTo>
                    <a:pt x="1716627" y="122702"/>
                  </a:lnTo>
                  <a:lnTo>
                    <a:pt x="1752473" y="54960"/>
                  </a:lnTo>
                  <a:lnTo>
                    <a:pt x="1716627" y="54960"/>
                  </a:lnTo>
                  <a:lnTo>
                    <a:pt x="1716627" y="19098"/>
                  </a:lnTo>
                  <a:lnTo>
                    <a:pt x="1752473" y="19098"/>
                  </a:lnTo>
                  <a:lnTo>
                    <a:pt x="1808258" y="7144"/>
                  </a:lnTo>
                  <a:lnTo>
                    <a:pt x="1836166" y="50976"/>
                  </a:lnTo>
                  <a:lnTo>
                    <a:pt x="1848104" y="78871"/>
                  </a:lnTo>
                  <a:lnTo>
                    <a:pt x="1856073" y="78871"/>
                  </a:lnTo>
                  <a:lnTo>
                    <a:pt x="1899920" y="78871"/>
                  </a:lnTo>
                  <a:lnTo>
                    <a:pt x="1971643" y="78871"/>
                  </a:lnTo>
                  <a:lnTo>
                    <a:pt x="2015490" y="31053"/>
                  </a:lnTo>
                  <a:lnTo>
                    <a:pt x="2075243" y="11129"/>
                  </a:lnTo>
                  <a:lnTo>
                    <a:pt x="2138998" y="35037"/>
                  </a:lnTo>
                  <a:lnTo>
                    <a:pt x="2162906" y="94810"/>
                  </a:lnTo>
                  <a:lnTo>
                    <a:pt x="2174875" y="122702"/>
                  </a:lnTo>
                  <a:lnTo>
                    <a:pt x="2190813" y="186459"/>
                  </a:lnTo>
                  <a:lnTo>
                    <a:pt x="2174875" y="238259"/>
                  </a:lnTo>
                  <a:lnTo>
                    <a:pt x="2162906" y="246229"/>
                  </a:lnTo>
                  <a:lnTo>
                    <a:pt x="2202752" y="246229"/>
                  </a:lnTo>
                  <a:lnTo>
                    <a:pt x="2174875" y="286078"/>
                  </a:lnTo>
                  <a:lnTo>
                    <a:pt x="2238629" y="329912"/>
                  </a:lnTo>
                  <a:lnTo>
                    <a:pt x="2294414" y="345851"/>
                  </a:lnTo>
                  <a:lnTo>
                    <a:pt x="2374106" y="405620"/>
                  </a:lnTo>
                  <a:lnTo>
                    <a:pt x="2374106" y="485316"/>
                  </a:lnTo>
                  <a:lnTo>
                    <a:pt x="2386076" y="537119"/>
                  </a:lnTo>
                  <a:lnTo>
                    <a:pt x="2409984" y="561027"/>
                  </a:lnTo>
                  <a:lnTo>
                    <a:pt x="2409984" y="668618"/>
                  </a:lnTo>
                  <a:lnTo>
                    <a:pt x="2429891" y="692526"/>
                  </a:lnTo>
                  <a:lnTo>
                    <a:pt x="2493645" y="776206"/>
                  </a:lnTo>
                  <a:lnTo>
                    <a:pt x="2513584" y="847932"/>
                  </a:lnTo>
                  <a:lnTo>
                    <a:pt x="2513584" y="967474"/>
                  </a:lnTo>
                  <a:lnTo>
                    <a:pt x="2489676" y="1031231"/>
                  </a:lnTo>
                  <a:lnTo>
                    <a:pt x="2354199" y="1122881"/>
                  </a:lnTo>
                  <a:lnTo>
                    <a:pt x="2386076" y="1162727"/>
                  </a:lnTo>
                  <a:lnTo>
                    <a:pt x="2449830" y="1178666"/>
                  </a:lnTo>
                  <a:lnTo>
                    <a:pt x="2421922" y="1290242"/>
                  </a:lnTo>
                  <a:lnTo>
                    <a:pt x="2421922" y="1314149"/>
                  </a:lnTo>
                  <a:lnTo>
                    <a:pt x="2437860" y="1330088"/>
                  </a:lnTo>
                  <a:lnTo>
                    <a:pt x="2409984" y="1433691"/>
                  </a:lnTo>
                  <a:lnTo>
                    <a:pt x="2429891" y="1465571"/>
                  </a:lnTo>
                  <a:lnTo>
                    <a:pt x="2409984" y="1493464"/>
                  </a:lnTo>
                  <a:lnTo>
                    <a:pt x="2461768" y="1529325"/>
                  </a:lnTo>
                  <a:lnTo>
                    <a:pt x="2489676" y="1585113"/>
                  </a:lnTo>
                  <a:lnTo>
                    <a:pt x="2553431" y="1664809"/>
                  </a:lnTo>
                  <a:lnTo>
                    <a:pt x="2525522" y="1680748"/>
                  </a:lnTo>
                  <a:lnTo>
                    <a:pt x="2525522" y="1724582"/>
                  </a:lnTo>
                  <a:lnTo>
                    <a:pt x="2553431" y="1736536"/>
                  </a:lnTo>
                  <a:lnTo>
                    <a:pt x="2581307" y="1788336"/>
                  </a:lnTo>
                  <a:lnTo>
                    <a:pt x="2553431" y="1868031"/>
                  </a:lnTo>
                  <a:lnTo>
                    <a:pt x="2513584" y="1895927"/>
                  </a:lnTo>
                  <a:lnTo>
                    <a:pt x="2441861" y="1887958"/>
                  </a:lnTo>
                  <a:lnTo>
                    <a:pt x="2366137" y="1951715"/>
                  </a:lnTo>
                  <a:lnTo>
                    <a:pt x="2346230" y="1991561"/>
                  </a:lnTo>
                  <a:lnTo>
                    <a:pt x="2314321" y="2055318"/>
                  </a:lnTo>
                  <a:lnTo>
                    <a:pt x="2274475" y="2063287"/>
                  </a:lnTo>
                  <a:lnTo>
                    <a:pt x="2242598" y="2103134"/>
                  </a:lnTo>
                  <a:lnTo>
                    <a:pt x="2226659" y="2150953"/>
                  </a:lnTo>
                  <a:lnTo>
                    <a:pt x="2210721" y="2230648"/>
                  </a:lnTo>
                  <a:lnTo>
                    <a:pt x="2210721" y="2262525"/>
                  </a:lnTo>
                  <a:lnTo>
                    <a:pt x="2210721" y="2302374"/>
                  </a:lnTo>
                  <a:lnTo>
                    <a:pt x="2198783" y="2334252"/>
                  </a:lnTo>
                  <a:lnTo>
                    <a:pt x="2202752" y="2370113"/>
                  </a:lnTo>
                  <a:lnTo>
                    <a:pt x="2162906" y="2425901"/>
                  </a:lnTo>
                  <a:lnTo>
                    <a:pt x="2150967" y="2370113"/>
                  </a:lnTo>
                  <a:lnTo>
                    <a:pt x="2115090" y="2370113"/>
                  </a:lnTo>
                  <a:lnTo>
                    <a:pt x="2079244" y="2370113"/>
                  </a:lnTo>
                  <a:lnTo>
                    <a:pt x="2043367" y="2370113"/>
                  </a:lnTo>
                  <a:lnTo>
                    <a:pt x="2007521" y="2334252"/>
                  </a:lnTo>
                  <a:lnTo>
                    <a:pt x="1971643" y="2298390"/>
                  </a:lnTo>
                  <a:lnTo>
                    <a:pt x="1935798" y="2262525"/>
                  </a:lnTo>
                  <a:lnTo>
                    <a:pt x="1899920" y="2262525"/>
                  </a:lnTo>
                  <a:lnTo>
                    <a:pt x="1860074" y="2190799"/>
                  </a:lnTo>
                  <a:lnTo>
                    <a:pt x="1828197" y="2222679"/>
                  </a:lnTo>
                  <a:lnTo>
                    <a:pt x="1788350" y="2262525"/>
                  </a:lnTo>
                  <a:lnTo>
                    <a:pt x="1680750" y="2298390"/>
                  </a:lnTo>
                  <a:lnTo>
                    <a:pt x="1680750" y="2262525"/>
                  </a:lnTo>
                  <a:lnTo>
                    <a:pt x="1680750" y="2190799"/>
                  </a:lnTo>
                  <a:lnTo>
                    <a:pt x="1640904" y="2222679"/>
                  </a:lnTo>
                  <a:lnTo>
                    <a:pt x="1609026" y="2222679"/>
                  </a:lnTo>
                  <a:lnTo>
                    <a:pt x="1573181" y="2190799"/>
                  </a:lnTo>
                  <a:lnTo>
                    <a:pt x="1497457" y="2222679"/>
                  </a:lnTo>
                  <a:lnTo>
                    <a:pt x="1497457" y="2262525"/>
                  </a:lnTo>
                  <a:lnTo>
                    <a:pt x="1461580" y="2298390"/>
                  </a:lnTo>
                  <a:lnTo>
                    <a:pt x="1461580" y="2222679"/>
                  </a:lnTo>
                  <a:lnTo>
                    <a:pt x="1425734" y="2190799"/>
                  </a:lnTo>
                  <a:lnTo>
                    <a:pt x="1389856" y="2222679"/>
                  </a:lnTo>
                  <a:lnTo>
                    <a:pt x="1354011" y="2222679"/>
                  </a:lnTo>
                  <a:lnTo>
                    <a:pt x="1318133" y="2262525"/>
                  </a:lnTo>
                  <a:lnTo>
                    <a:pt x="1282287" y="2222679"/>
                  </a:lnTo>
                  <a:lnTo>
                    <a:pt x="1206563" y="2222679"/>
                  </a:lnTo>
                  <a:lnTo>
                    <a:pt x="1170718" y="2190799"/>
                  </a:lnTo>
                  <a:lnTo>
                    <a:pt x="1134840" y="2154937"/>
                  </a:lnTo>
                  <a:lnTo>
                    <a:pt x="1098963" y="2119072"/>
                  </a:lnTo>
                  <a:lnTo>
                    <a:pt x="1027239" y="2119072"/>
                  </a:lnTo>
                  <a:lnTo>
                    <a:pt x="951548" y="2083211"/>
                  </a:lnTo>
                  <a:lnTo>
                    <a:pt x="915670" y="2043364"/>
                  </a:lnTo>
                  <a:lnTo>
                    <a:pt x="843947" y="1939758"/>
                  </a:lnTo>
                  <a:lnTo>
                    <a:pt x="808101" y="1971638"/>
                  </a:lnTo>
                  <a:lnTo>
                    <a:pt x="772224" y="1939758"/>
                  </a:lnTo>
                  <a:lnTo>
                    <a:pt x="696500" y="1939758"/>
                  </a:lnTo>
                  <a:lnTo>
                    <a:pt x="660654" y="1939758"/>
                  </a:lnTo>
                  <a:lnTo>
                    <a:pt x="696500" y="1971638"/>
                  </a:lnTo>
                  <a:lnTo>
                    <a:pt x="660654" y="1971638"/>
                  </a:lnTo>
                  <a:lnTo>
                    <a:pt x="628777" y="2007500"/>
                  </a:lnTo>
                  <a:lnTo>
                    <a:pt x="628777" y="2043364"/>
                  </a:lnTo>
                  <a:lnTo>
                    <a:pt x="588931" y="1971638"/>
                  </a:lnTo>
                  <a:lnTo>
                    <a:pt x="553053" y="1939758"/>
                  </a:lnTo>
                  <a:lnTo>
                    <a:pt x="481330" y="1939758"/>
                  </a:lnTo>
                  <a:lnTo>
                    <a:pt x="517207" y="1899911"/>
                  </a:lnTo>
                  <a:lnTo>
                    <a:pt x="553053" y="1864050"/>
                  </a:lnTo>
                  <a:lnTo>
                    <a:pt x="517207" y="1828185"/>
                  </a:lnTo>
                  <a:lnTo>
                    <a:pt x="441484" y="1828185"/>
                  </a:lnTo>
                  <a:lnTo>
                    <a:pt x="373761" y="1792323"/>
                  </a:lnTo>
                  <a:lnTo>
                    <a:pt x="333883" y="1792323"/>
                  </a:lnTo>
                  <a:lnTo>
                    <a:pt x="298037" y="1756459"/>
                  </a:lnTo>
                  <a:lnTo>
                    <a:pt x="262160" y="1756459"/>
                  </a:lnTo>
                  <a:lnTo>
                    <a:pt x="262160" y="1720597"/>
                  </a:lnTo>
                  <a:lnTo>
                    <a:pt x="262160" y="1684732"/>
                  </a:lnTo>
                  <a:lnTo>
                    <a:pt x="262160" y="1613009"/>
                  </a:lnTo>
                  <a:lnTo>
                    <a:pt x="226314" y="1613009"/>
                  </a:lnTo>
                  <a:lnTo>
                    <a:pt x="174498" y="1620978"/>
                  </a:lnTo>
                  <a:lnTo>
                    <a:pt x="154591" y="1648871"/>
                  </a:lnTo>
                  <a:lnTo>
                    <a:pt x="154591" y="1613009"/>
                  </a:lnTo>
                  <a:lnTo>
                    <a:pt x="154591" y="1501433"/>
                  </a:lnTo>
                  <a:lnTo>
                    <a:pt x="190436" y="1465571"/>
                  </a:lnTo>
                  <a:lnTo>
                    <a:pt x="154591" y="1465571"/>
                  </a:lnTo>
                  <a:lnTo>
                    <a:pt x="154591" y="1433691"/>
                  </a:lnTo>
                  <a:lnTo>
                    <a:pt x="154591" y="1393845"/>
                  </a:lnTo>
                  <a:lnTo>
                    <a:pt x="154591" y="1286257"/>
                  </a:lnTo>
                  <a:lnTo>
                    <a:pt x="154591" y="1250392"/>
                  </a:lnTo>
                  <a:lnTo>
                    <a:pt x="114735" y="1178666"/>
                  </a:lnTo>
                  <a:lnTo>
                    <a:pt x="114735" y="1138820"/>
                  </a:lnTo>
                  <a:lnTo>
                    <a:pt x="114735" y="1102958"/>
                  </a:lnTo>
                  <a:lnTo>
                    <a:pt x="154591" y="1067093"/>
                  </a:lnTo>
                  <a:lnTo>
                    <a:pt x="114735" y="1067093"/>
                  </a:lnTo>
                  <a:lnTo>
                    <a:pt x="82855" y="1031231"/>
                  </a:lnTo>
                  <a:lnTo>
                    <a:pt x="82855" y="995367"/>
                  </a:lnTo>
                  <a:lnTo>
                    <a:pt x="43009" y="959505"/>
                  </a:lnTo>
                  <a:lnTo>
                    <a:pt x="7144" y="883794"/>
                  </a:lnTo>
                  <a:lnTo>
                    <a:pt x="43009" y="851917"/>
                  </a:lnTo>
                  <a:lnTo>
                    <a:pt x="82855" y="812068"/>
                  </a:lnTo>
                  <a:lnTo>
                    <a:pt x="82855" y="780191"/>
                  </a:lnTo>
                  <a:lnTo>
                    <a:pt x="82855" y="740341"/>
                  </a:lnTo>
                  <a:lnTo>
                    <a:pt x="82855" y="704479"/>
                  </a:lnTo>
                  <a:lnTo>
                    <a:pt x="82855" y="668618"/>
                  </a:lnTo>
                  <a:lnTo>
                    <a:pt x="86839" y="61283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9027442D-8F0E-4F25-A015-C056F0BFE09A}"/>
                </a:ext>
              </a:extLst>
            </p:cNvPr>
            <p:cNvSpPr/>
            <p:nvPr/>
          </p:nvSpPr>
          <p:spPr>
            <a:xfrm>
              <a:off x="5545365" y="269923"/>
              <a:ext cx="1687944" cy="1209775"/>
            </a:xfrm>
            <a:custGeom>
              <a:avLst/>
              <a:gdLst>
                <a:gd name="connsiteX0" fmla="*/ 1338040 w 1419225"/>
                <a:gd name="connsiteY0" fmla="*/ 298032 h 1022350"/>
                <a:gd name="connsiteX1" fmla="*/ 1266317 w 1419225"/>
                <a:gd name="connsiteY1" fmla="*/ 441483 h 1022350"/>
                <a:gd name="connsiteX2" fmla="*/ 1413764 w 1419225"/>
                <a:gd name="connsiteY2" fmla="*/ 477347 h 1022350"/>
                <a:gd name="connsiteX3" fmla="*/ 1338040 w 1419225"/>
                <a:gd name="connsiteY3" fmla="*/ 549073 h 1022350"/>
                <a:gd name="connsiteX4" fmla="*/ 1226471 w 1419225"/>
                <a:gd name="connsiteY4" fmla="*/ 549073 h 1022350"/>
                <a:gd name="connsiteX5" fmla="*/ 1226471 w 1419225"/>
                <a:gd name="connsiteY5" fmla="*/ 588920 h 1022350"/>
                <a:gd name="connsiteX6" fmla="*/ 1083024 w 1419225"/>
                <a:gd name="connsiteY6" fmla="*/ 624784 h 1022350"/>
                <a:gd name="connsiteX7" fmla="*/ 1083024 w 1419225"/>
                <a:gd name="connsiteY7" fmla="*/ 660646 h 1022350"/>
                <a:gd name="connsiteX8" fmla="*/ 1083024 w 1419225"/>
                <a:gd name="connsiteY8" fmla="*/ 760265 h 1022350"/>
                <a:gd name="connsiteX9" fmla="*/ 1083024 w 1419225"/>
                <a:gd name="connsiteY9" fmla="*/ 800114 h 1022350"/>
                <a:gd name="connsiteX10" fmla="*/ 1047178 w 1419225"/>
                <a:gd name="connsiteY10" fmla="*/ 871837 h 1022350"/>
                <a:gd name="connsiteX11" fmla="*/ 1019270 w 1419225"/>
                <a:gd name="connsiteY11" fmla="*/ 871837 h 1022350"/>
                <a:gd name="connsiteX12" fmla="*/ 1019270 w 1419225"/>
                <a:gd name="connsiteY12" fmla="*/ 907702 h 1022350"/>
                <a:gd name="connsiteX13" fmla="*/ 979424 w 1419225"/>
                <a:gd name="connsiteY13" fmla="*/ 871837 h 1022350"/>
                <a:gd name="connsiteX14" fmla="*/ 903700 w 1419225"/>
                <a:gd name="connsiteY14" fmla="*/ 907702 h 1022350"/>
                <a:gd name="connsiteX15" fmla="*/ 871823 w 1419225"/>
                <a:gd name="connsiteY15" fmla="*/ 907702 h 1022350"/>
                <a:gd name="connsiteX16" fmla="*/ 800100 w 1419225"/>
                <a:gd name="connsiteY16" fmla="*/ 907702 h 1022350"/>
                <a:gd name="connsiteX17" fmla="*/ 835977 w 1419225"/>
                <a:gd name="connsiteY17" fmla="*/ 907702 h 1022350"/>
                <a:gd name="connsiteX18" fmla="*/ 800100 w 1419225"/>
                <a:gd name="connsiteY18" fmla="*/ 979428 h 1022350"/>
                <a:gd name="connsiteX19" fmla="*/ 764254 w 1419225"/>
                <a:gd name="connsiteY19" fmla="*/ 1015290 h 1022350"/>
                <a:gd name="connsiteX20" fmla="*/ 688530 w 1419225"/>
                <a:gd name="connsiteY20" fmla="*/ 1015290 h 1022350"/>
                <a:gd name="connsiteX21" fmla="*/ 688530 w 1419225"/>
                <a:gd name="connsiteY21" fmla="*/ 979428 h 1022350"/>
                <a:gd name="connsiteX22" fmla="*/ 616807 w 1419225"/>
                <a:gd name="connsiteY22" fmla="*/ 979428 h 1022350"/>
                <a:gd name="connsiteX23" fmla="*/ 545084 w 1419225"/>
                <a:gd name="connsiteY23" fmla="*/ 907702 h 1022350"/>
                <a:gd name="connsiteX24" fmla="*/ 437483 w 1419225"/>
                <a:gd name="connsiteY24" fmla="*/ 871837 h 1022350"/>
                <a:gd name="connsiteX25" fmla="*/ 437483 w 1419225"/>
                <a:gd name="connsiteY25" fmla="*/ 831991 h 1022350"/>
                <a:gd name="connsiteX26" fmla="*/ 401638 w 1419225"/>
                <a:gd name="connsiteY26" fmla="*/ 831991 h 1022350"/>
                <a:gd name="connsiteX27" fmla="*/ 401638 w 1419225"/>
                <a:gd name="connsiteY27" fmla="*/ 800114 h 1022350"/>
                <a:gd name="connsiteX28" fmla="*/ 437483 w 1419225"/>
                <a:gd name="connsiteY28" fmla="*/ 760265 h 1022350"/>
                <a:gd name="connsiteX29" fmla="*/ 437483 w 1419225"/>
                <a:gd name="connsiteY29" fmla="*/ 724403 h 1022350"/>
                <a:gd name="connsiteX30" fmla="*/ 437483 w 1419225"/>
                <a:gd name="connsiteY30" fmla="*/ 688538 h 1022350"/>
                <a:gd name="connsiteX31" fmla="*/ 401638 w 1419225"/>
                <a:gd name="connsiteY31" fmla="*/ 660646 h 1022350"/>
                <a:gd name="connsiteX32" fmla="*/ 401638 w 1419225"/>
                <a:gd name="connsiteY32" fmla="*/ 624784 h 1022350"/>
                <a:gd name="connsiteX33" fmla="*/ 369760 w 1419225"/>
                <a:gd name="connsiteY33" fmla="*/ 588920 h 1022350"/>
                <a:gd name="connsiteX34" fmla="*/ 333883 w 1419225"/>
                <a:gd name="connsiteY34" fmla="*/ 588920 h 1022350"/>
                <a:gd name="connsiteX35" fmla="*/ 333883 w 1419225"/>
                <a:gd name="connsiteY35" fmla="*/ 624784 h 1022350"/>
                <a:gd name="connsiteX36" fmla="*/ 298037 w 1419225"/>
                <a:gd name="connsiteY36" fmla="*/ 624784 h 1022350"/>
                <a:gd name="connsiteX37" fmla="*/ 226314 w 1419225"/>
                <a:gd name="connsiteY37" fmla="*/ 624784 h 1022350"/>
                <a:gd name="connsiteX38" fmla="*/ 186468 w 1419225"/>
                <a:gd name="connsiteY38" fmla="*/ 588920 h 1022350"/>
                <a:gd name="connsiteX39" fmla="*/ 150590 w 1419225"/>
                <a:gd name="connsiteY39" fmla="*/ 588920 h 1022350"/>
                <a:gd name="connsiteX40" fmla="*/ 118713 w 1419225"/>
                <a:gd name="connsiteY40" fmla="*/ 549073 h 1022350"/>
                <a:gd name="connsiteX41" fmla="*/ 118713 w 1419225"/>
                <a:gd name="connsiteY41" fmla="*/ 517194 h 1022350"/>
                <a:gd name="connsiteX42" fmla="*/ 42989 w 1419225"/>
                <a:gd name="connsiteY42" fmla="*/ 517194 h 1022350"/>
                <a:gd name="connsiteX43" fmla="*/ 42989 w 1419225"/>
                <a:gd name="connsiteY43" fmla="*/ 409606 h 1022350"/>
                <a:gd name="connsiteX44" fmla="*/ 7144 w 1419225"/>
                <a:gd name="connsiteY44" fmla="*/ 298032 h 1022350"/>
                <a:gd name="connsiteX45" fmla="*/ 7144 w 1419225"/>
                <a:gd name="connsiteY45" fmla="*/ 262169 h 1022350"/>
                <a:gd name="connsiteX46" fmla="*/ 7144 w 1419225"/>
                <a:gd name="connsiteY46" fmla="*/ 226306 h 1022350"/>
                <a:gd name="connsiteX47" fmla="*/ 7144 w 1419225"/>
                <a:gd name="connsiteY47" fmla="*/ 118717 h 1022350"/>
                <a:gd name="connsiteX48" fmla="*/ 11113 w 1419225"/>
                <a:gd name="connsiteY48" fmla="*/ 118717 h 1022350"/>
                <a:gd name="connsiteX49" fmla="*/ 122682 w 1419225"/>
                <a:gd name="connsiteY49" fmla="*/ 82854 h 1022350"/>
                <a:gd name="connsiteX50" fmla="*/ 186468 w 1419225"/>
                <a:gd name="connsiteY50" fmla="*/ 82854 h 1022350"/>
                <a:gd name="connsiteX51" fmla="*/ 230283 w 1419225"/>
                <a:gd name="connsiteY51" fmla="*/ 46992 h 1022350"/>
                <a:gd name="connsiteX52" fmla="*/ 262160 w 1419225"/>
                <a:gd name="connsiteY52" fmla="*/ 46992 h 1022350"/>
                <a:gd name="connsiteX53" fmla="*/ 302006 w 1419225"/>
                <a:gd name="connsiteY53" fmla="*/ 46992 h 1022350"/>
                <a:gd name="connsiteX54" fmla="*/ 409607 w 1419225"/>
                <a:gd name="connsiteY54" fmla="*/ 46992 h 1022350"/>
                <a:gd name="connsiteX55" fmla="*/ 441484 w 1419225"/>
                <a:gd name="connsiteY55" fmla="*/ 46992 h 1022350"/>
                <a:gd name="connsiteX56" fmla="*/ 513207 w 1419225"/>
                <a:gd name="connsiteY56" fmla="*/ 7144 h 1022350"/>
                <a:gd name="connsiteX57" fmla="*/ 624777 w 1419225"/>
                <a:gd name="connsiteY57" fmla="*/ 7144 h 1022350"/>
                <a:gd name="connsiteX58" fmla="*/ 732377 w 1419225"/>
                <a:gd name="connsiteY58" fmla="*/ 46992 h 1022350"/>
                <a:gd name="connsiteX59" fmla="*/ 804101 w 1419225"/>
                <a:gd name="connsiteY59" fmla="*/ 7144 h 1022350"/>
                <a:gd name="connsiteX60" fmla="*/ 839946 w 1419225"/>
                <a:gd name="connsiteY60" fmla="*/ 46992 h 1022350"/>
                <a:gd name="connsiteX61" fmla="*/ 911670 w 1419225"/>
                <a:gd name="connsiteY61" fmla="*/ 82854 h 1022350"/>
                <a:gd name="connsiteX62" fmla="*/ 1019270 w 1419225"/>
                <a:gd name="connsiteY62" fmla="*/ 118717 h 1022350"/>
                <a:gd name="connsiteX63" fmla="*/ 1051147 w 1419225"/>
                <a:gd name="connsiteY63" fmla="*/ 118717 h 1022350"/>
                <a:gd name="connsiteX64" fmla="*/ 1087025 w 1419225"/>
                <a:gd name="connsiteY64" fmla="*/ 190443 h 1022350"/>
                <a:gd name="connsiteX65" fmla="*/ 1198594 w 1419225"/>
                <a:gd name="connsiteY65" fmla="*/ 262169 h 1022350"/>
                <a:gd name="connsiteX66" fmla="*/ 1234440 w 1419225"/>
                <a:gd name="connsiteY66" fmla="*/ 298032 h 1022350"/>
                <a:gd name="connsiteX67" fmla="*/ 1342041 w 1419225"/>
                <a:gd name="connsiteY67" fmla="*/ 298032 h 1022350"/>
                <a:gd name="connsiteX68" fmla="*/ 1338040 w 1419225"/>
                <a:gd name="connsiteY68" fmla="*/ 298032 h 1022350"/>
                <a:gd name="connsiteX0" fmla="*/ 1330896 w 1406620"/>
                <a:gd name="connsiteY0" fmla="*/ 290888 h 1008146"/>
                <a:gd name="connsiteX1" fmla="*/ 1259173 w 1406620"/>
                <a:gd name="connsiteY1" fmla="*/ 434339 h 1008146"/>
                <a:gd name="connsiteX2" fmla="*/ 1406620 w 1406620"/>
                <a:gd name="connsiteY2" fmla="*/ 470203 h 1008146"/>
                <a:gd name="connsiteX3" fmla="*/ 1330896 w 1406620"/>
                <a:gd name="connsiteY3" fmla="*/ 541929 h 1008146"/>
                <a:gd name="connsiteX4" fmla="*/ 1219327 w 1406620"/>
                <a:gd name="connsiteY4" fmla="*/ 541929 h 1008146"/>
                <a:gd name="connsiteX5" fmla="*/ 1219327 w 1406620"/>
                <a:gd name="connsiteY5" fmla="*/ 581776 h 1008146"/>
                <a:gd name="connsiteX6" fmla="*/ 1075880 w 1406620"/>
                <a:gd name="connsiteY6" fmla="*/ 617640 h 1008146"/>
                <a:gd name="connsiteX7" fmla="*/ 1075880 w 1406620"/>
                <a:gd name="connsiteY7" fmla="*/ 653502 h 1008146"/>
                <a:gd name="connsiteX8" fmla="*/ 1075880 w 1406620"/>
                <a:gd name="connsiteY8" fmla="*/ 753121 h 1008146"/>
                <a:gd name="connsiteX9" fmla="*/ 1075880 w 1406620"/>
                <a:gd name="connsiteY9" fmla="*/ 792970 h 1008146"/>
                <a:gd name="connsiteX10" fmla="*/ 1040034 w 1406620"/>
                <a:gd name="connsiteY10" fmla="*/ 864693 h 1008146"/>
                <a:gd name="connsiteX11" fmla="*/ 1012126 w 1406620"/>
                <a:gd name="connsiteY11" fmla="*/ 864693 h 1008146"/>
                <a:gd name="connsiteX12" fmla="*/ 1012126 w 1406620"/>
                <a:gd name="connsiteY12" fmla="*/ 900558 h 1008146"/>
                <a:gd name="connsiteX13" fmla="*/ 972280 w 1406620"/>
                <a:gd name="connsiteY13" fmla="*/ 864693 h 1008146"/>
                <a:gd name="connsiteX14" fmla="*/ 896556 w 1406620"/>
                <a:gd name="connsiteY14" fmla="*/ 900558 h 1008146"/>
                <a:gd name="connsiteX15" fmla="*/ 864679 w 1406620"/>
                <a:gd name="connsiteY15" fmla="*/ 900558 h 1008146"/>
                <a:gd name="connsiteX16" fmla="*/ 828833 w 1406620"/>
                <a:gd name="connsiteY16" fmla="*/ 900558 h 1008146"/>
                <a:gd name="connsiteX17" fmla="*/ 792956 w 1406620"/>
                <a:gd name="connsiteY17" fmla="*/ 972284 h 1008146"/>
                <a:gd name="connsiteX18" fmla="*/ 757110 w 1406620"/>
                <a:gd name="connsiteY18" fmla="*/ 1008146 h 1008146"/>
                <a:gd name="connsiteX19" fmla="*/ 681386 w 1406620"/>
                <a:gd name="connsiteY19" fmla="*/ 1008146 h 1008146"/>
                <a:gd name="connsiteX20" fmla="*/ 681386 w 1406620"/>
                <a:gd name="connsiteY20" fmla="*/ 972284 h 1008146"/>
                <a:gd name="connsiteX21" fmla="*/ 609663 w 1406620"/>
                <a:gd name="connsiteY21" fmla="*/ 972284 h 1008146"/>
                <a:gd name="connsiteX22" fmla="*/ 537940 w 1406620"/>
                <a:gd name="connsiteY22" fmla="*/ 900558 h 1008146"/>
                <a:gd name="connsiteX23" fmla="*/ 430339 w 1406620"/>
                <a:gd name="connsiteY23" fmla="*/ 864693 h 1008146"/>
                <a:gd name="connsiteX24" fmla="*/ 430339 w 1406620"/>
                <a:gd name="connsiteY24" fmla="*/ 824847 h 1008146"/>
                <a:gd name="connsiteX25" fmla="*/ 394494 w 1406620"/>
                <a:gd name="connsiteY25" fmla="*/ 824847 h 1008146"/>
                <a:gd name="connsiteX26" fmla="*/ 394494 w 1406620"/>
                <a:gd name="connsiteY26" fmla="*/ 792970 h 1008146"/>
                <a:gd name="connsiteX27" fmla="*/ 430339 w 1406620"/>
                <a:gd name="connsiteY27" fmla="*/ 753121 h 1008146"/>
                <a:gd name="connsiteX28" fmla="*/ 430339 w 1406620"/>
                <a:gd name="connsiteY28" fmla="*/ 717259 h 1008146"/>
                <a:gd name="connsiteX29" fmla="*/ 430339 w 1406620"/>
                <a:gd name="connsiteY29" fmla="*/ 681394 h 1008146"/>
                <a:gd name="connsiteX30" fmla="*/ 394494 w 1406620"/>
                <a:gd name="connsiteY30" fmla="*/ 653502 h 1008146"/>
                <a:gd name="connsiteX31" fmla="*/ 394494 w 1406620"/>
                <a:gd name="connsiteY31" fmla="*/ 617640 h 1008146"/>
                <a:gd name="connsiteX32" fmla="*/ 362616 w 1406620"/>
                <a:gd name="connsiteY32" fmla="*/ 581776 h 1008146"/>
                <a:gd name="connsiteX33" fmla="*/ 326739 w 1406620"/>
                <a:gd name="connsiteY33" fmla="*/ 581776 h 1008146"/>
                <a:gd name="connsiteX34" fmla="*/ 326739 w 1406620"/>
                <a:gd name="connsiteY34" fmla="*/ 617640 h 1008146"/>
                <a:gd name="connsiteX35" fmla="*/ 290893 w 1406620"/>
                <a:gd name="connsiteY35" fmla="*/ 617640 h 1008146"/>
                <a:gd name="connsiteX36" fmla="*/ 219170 w 1406620"/>
                <a:gd name="connsiteY36" fmla="*/ 617640 h 1008146"/>
                <a:gd name="connsiteX37" fmla="*/ 179324 w 1406620"/>
                <a:gd name="connsiteY37" fmla="*/ 581776 h 1008146"/>
                <a:gd name="connsiteX38" fmla="*/ 143446 w 1406620"/>
                <a:gd name="connsiteY38" fmla="*/ 581776 h 1008146"/>
                <a:gd name="connsiteX39" fmla="*/ 111569 w 1406620"/>
                <a:gd name="connsiteY39" fmla="*/ 541929 h 1008146"/>
                <a:gd name="connsiteX40" fmla="*/ 111569 w 1406620"/>
                <a:gd name="connsiteY40" fmla="*/ 510050 h 1008146"/>
                <a:gd name="connsiteX41" fmla="*/ 35845 w 1406620"/>
                <a:gd name="connsiteY41" fmla="*/ 510050 h 1008146"/>
                <a:gd name="connsiteX42" fmla="*/ 35845 w 1406620"/>
                <a:gd name="connsiteY42" fmla="*/ 402462 h 1008146"/>
                <a:gd name="connsiteX43" fmla="*/ 0 w 1406620"/>
                <a:gd name="connsiteY43" fmla="*/ 290888 h 1008146"/>
                <a:gd name="connsiteX44" fmla="*/ 0 w 1406620"/>
                <a:gd name="connsiteY44" fmla="*/ 255025 h 1008146"/>
                <a:gd name="connsiteX45" fmla="*/ 0 w 1406620"/>
                <a:gd name="connsiteY45" fmla="*/ 219162 h 1008146"/>
                <a:gd name="connsiteX46" fmla="*/ 0 w 1406620"/>
                <a:gd name="connsiteY46" fmla="*/ 111573 h 1008146"/>
                <a:gd name="connsiteX47" fmla="*/ 3969 w 1406620"/>
                <a:gd name="connsiteY47" fmla="*/ 111573 h 1008146"/>
                <a:gd name="connsiteX48" fmla="*/ 115538 w 1406620"/>
                <a:gd name="connsiteY48" fmla="*/ 75710 h 1008146"/>
                <a:gd name="connsiteX49" fmla="*/ 179324 w 1406620"/>
                <a:gd name="connsiteY49" fmla="*/ 75710 h 1008146"/>
                <a:gd name="connsiteX50" fmla="*/ 223139 w 1406620"/>
                <a:gd name="connsiteY50" fmla="*/ 39848 h 1008146"/>
                <a:gd name="connsiteX51" fmla="*/ 255016 w 1406620"/>
                <a:gd name="connsiteY51" fmla="*/ 39848 h 1008146"/>
                <a:gd name="connsiteX52" fmla="*/ 294862 w 1406620"/>
                <a:gd name="connsiteY52" fmla="*/ 39848 h 1008146"/>
                <a:gd name="connsiteX53" fmla="*/ 402463 w 1406620"/>
                <a:gd name="connsiteY53" fmla="*/ 39848 h 1008146"/>
                <a:gd name="connsiteX54" fmla="*/ 434340 w 1406620"/>
                <a:gd name="connsiteY54" fmla="*/ 39848 h 1008146"/>
                <a:gd name="connsiteX55" fmla="*/ 506063 w 1406620"/>
                <a:gd name="connsiteY55" fmla="*/ 0 h 1008146"/>
                <a:gd name="connsiteX56" fmla="*/ 617633 w 1406620"/>
                <a:gd name="connsiteY56" fmla="*/ 0 h 1008146"/>
                <a:gd name="connsiteX57" fmla="*/ 725233 w 1406620"/>
                <a:gd name="connsiteY57" fmla="*/ 39848 h 1008146"/>
                <a:gd name="connsiteX58" fmla="*/ 796957 w 1406620"/>
                <a:gd name="connsiteY58" fmla="*/ 0 h 1008146"/>
                <a:gd name="connsiteX59" fmla="*/ 832802 w 1406620"/>
                <a:gd name="connsiteY59" fmla="*/ 39848 h 1008146"/>
                <a:gd name="connsiteX60" fmla="*/ 904526 w 1406620"/>
                <a:gd name="connsiteY60" fmla="*/ 75710 h 1008146"/>
                <a:gd name="connsiteX61" fmla="*/ 1012126 w 1406620"/>
                <a:gd name="connsiteY61" fmla="*/ 111573 h 1008146"/>
                <a:gd name="connsiteX62" fmla="*/ 1044003 w 1406620"/>
                <a:gd name="connsiteY62" fmla="*/ 111573 h 1008146"/>
                <a:gd name="connsiteX63" fmla="*/ 1079881 w 1406620"/>
                <a:gd name="connsiteY63" fmla="*/ 183299 h 1008146"/>
                <a:gd name="connsiteX64" fmla="*/ 1191450 w 1406620"/>
                <a:gd name="connsiteY64" fmla="*/ 255025 h 1008146"/>
                <a:gd name="connsiteX65" fmla="*/ 1227296 w 1406620"/>
                <a:gd name="connsiteY65" fmla="*/ 290888 h 1008146"/>
                <a:gd name="connsiteX66" fmla="*/ 1334897 w 1406620"/>
                <a:gd name="connsiteY66" fmla="*/ 290888 h 1008146"/>
                <a:gd name="connsiteX67" fmla="*/ 1330896 w 1406620"/>
                <a:gd name="connsiteY67" fmla="*/ 290888 h 1008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406620" h="1008146">
                  <a:moveTo>
                    <a:pt x="1330896" y="290888"/>
                  </a:moveTo>
                  <a:lnTo>
                    <a:pt x="1259173" y="434339"/>
                  </a:lnTo>
                  <a:lnTo>
                    <a:pt x="1406620" y="470203"/>
                  </a:lnTo>
                  <a:lnTo>
                    <a:pt x="1330896" y="541929"/>
                  </a:lnTo>
                  <a:lnTo>
                    <a:pt x="1219327" y="541929"/>
                  </a:lnTo>
                  <a:lnTo>
                    <a:pt x="1219327" y="581776"/>
                  </a:lnTo>
                  <a:lnTo>
                    <a:pt x="1075880" y="617640"/>
                  </a:lnTo>
                  <a:lnTo>
                    <a:pt x="1075880" y="653502"/>
                  </a:lnTo>
                  <a:lnTo>
                    <a:pt x="1075880" y="753121"/>
                  </a:lnTo>
                  <a:lnTo>
                    <a:pt x="1075880" y="792970"/>
                  </a:lnTo>
                  <a:lnTo>
                    <a:pt x="1040034" y="864693"/>
                  </a:lnTo>
                  <a:lnTo>
                    <a:pt x="1012126" y="864693"/>
                  </a:lnTo>
                  <a:lnTo>
                    <a:pt x="1012126" y="900558"/>
                  </a:lnTo>
                  <a:lnTo>
                    <a:pt x="972280" y="864693"/>
                  </a:lnTo>
                  <a:lnTo>
                    <a:pt x="896556" y="900558"/>
                  </a:lnTo>
                  <a:lnTo>
                    <a:pt x="864679" y="900558"/>
                  </a:lnTo>
                  <a:lnTo>
                    <a:pt x="828833" y="900558"/>
                  </a:lnTo>
                  <a:lnTo>
                    <a:pt x="792956" y="972284"/>
                  </a:lnTo>
                  <a:lnTo>
                    <a:pt x="757110" y="1008146"/>
                  </a:lnTo>
                  <a:lnTo>
                    <a:pt x="681386" y="1008146"/>
                  </a:lnTo>
                  <a:lnTo>
                    <a:pt x="681386" y="972284"/>
                  </a:lnTo>
                  <a:lnTo>
                    <a:pt x="609663" y="972284"/>
                  </a:lnTo>
                  <a:lnTo>
                    <a:pt x="537940" y="900558"/>
                  </a:lnTo>
                  <a:lnTo>
                    <a:pt x="430339" y="864693"/>
                  </a:lnTo>
                  <a:lnTo>
                    <a:pt x="430339" y="824847"/>
                  </a:lnTo>
                  <a:lnTo>
                    <a:pt x="394494" y="824847"/>
                  </a:lnTo>
                  <a:lnTo>
                    <a:pt x="394494" y="792970"/>
                  </a:lnTo>
                  <a:lnTo>
                    <a:pt x="430339" y="753121"/>
                  </a:lnTo>
                  <a:lnTo>
                    <a:pt x="430339" y="717259"/>
                  </a:lnTo>
                  <a:lnTo>
                    <a:pt x="430339" y="681394"/>
                  </a:lnTo>
                  <a:lnTo>
                    <a:pt x="394494" y="653502"/>
                  </a:lnTo>
                  <a:lnTo>
                    <a:pt x="394494" y="617640"/>
                  </a:lnTo>
                  <a:lnTo>
                    <a:pt x="362616" y="581776"/>
                  </a:lnTo>
                  <a:lnTo>
                    <a:pt x="326739" y="581776"/>
                  </a:lnTo>
                  <a:lnTo>
                    <a:pt x="326739" y="617640"/>
                  </a:lnTo>
                  <a:lnTo>
                    <a:pt x="290893" y="617640"/>
                  </a:lnTo>
                  <a:lnTo>
                    <a:pt x="219170" y="617640"/>
                  </a:lnTo>
                  <a:lnTo>
                    <a:pt x="179324" y="581776"/>
                  </a:lnTo>
                  <a:lnTo>
                    <a:pt x="143446" y="581776"/>
                  </a:lnTo>
                  <a:lnTo>
                    <a:pt x="111569" y="541929"/>
                  </a:lnTo>
                  <a:lnTo>
                    <a:pt x="111569" y="510050"/>
                  </a:lnTo>
                  <a:lnTo>
                    <a:pt x="35845" y="510050"/>
                  </a:lnTo>
                  <a:lnTo>
                    <a:pt x="35845" y="402462"/>
                  </a:lnTo>
                  <a:lnTo>
                    <a:pt x="0" y="290888"/>
                  </a:lnTo>
                  <a:lnTo>
                    <a:pt x="0" y="255025"/>
                  </a:lnTo>
                  <a:lnTo>
                    <a:pt x="0" y="219162"/>
                  </a:lnTo>
                  <a:lnTo>
                    <a:pt x="0" y="111573"/>
                  </a:lnTo>
                  <a:lnTo>
                    <a:pt x="3969" y="111573"/>
                  </a:lnTo>
                  <a:lnTo>
                    <a:pt x="115538" y="75710"/>
                  </a:lnTo>
                  <a:lnTo>
                    <a:pt x="179324" y="75710"/>
                  </a:lnTo>
                  <a:lnTo>
                    <a:pt x="223139" y="39848"/>
                  </a:lnTo>
                  <a:lnTo>
                    <a:pt x="255016" y="39848"/>
                  </a:lnTo>
                  <a:lnTo>
                    <a:pt x="294862" y="39848"/>
                  </a:lnTo>
                  <a:lnTo>
                    <a:pt x="402463" y="39848"/>
                  </a:lnTo>
                  <a:lnTo>
                    <a:pt x="434340" y="39848"/>
                  </a:lnTo>
                  <a:lnTo>
                    <a:pt x="506063" y="0"/>
                  </a:lnTo>
                  <a:lnTo>
                    <a:pt x="617633" y="0"/>
                  </a:lnTo>
                  <a:lnTo>
                    <a:pt x="725233" y="39848"/>
                  </a:lnTo>
                  <a:lnTo>
                    <a:pt x="796957" y="0"/>
                  </a:lnTo>
                  <a:lnTo>
                    <a:pt x="832802" y="39848"/>
                  </a:lnTo>
                  <a:lnTo>
                    <a:pt x="904526" y="75710"/>
                  </a:lnTo>
                  <a:lnTo>
                    <a:pt x="1012126" y="111573"/>
                  </a:lnTo>
                  <a:lnTo>
                    <a:pt x="1044003" y="111573"/>
                  </a:lnTo>
                  <a:lnTo>
                    <a:pt x="1079881" y="183299"/>
                  </a:lnTo>
                  <a:lnTo>
                    <a:pt x="1191450" y="255025"/>
                  </a:lnTo>
                  <a:lnTo>
                    <a:pt x="1227296" y="290888"/>
                  </a:lnTo>
                  <a:lnTo>
                    <a:pt x="1334897" y="290888"/>
                  </a:lnTo>
                  <a:lnTo>
                    <a:pt x="1330896" y="29088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E85A5877-8A30-41D9-9BEC-4AB2EF711406}"/>
                </a:ext>
              </a:extLst>
            </p:cNvPr>
            <p:cNvSpPr/>
            <p:nvPr/>
          </p:nvSpPr>
          <p:spPr>
            <a:xfrm>
              <a:off x="4221756" y="2782239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85" name="Rechteck 184">
              <a:extLst>
                <a:ext uri="{FF2B5EF4-FFF2-40B4-BE49-F238E27FC236}">
                  <a16:creationId xmlns:a16="http://schemas.microsoft.com/office/drawing/2014/main" id="{B7DDBA13-1007-4896-9ABF-2F9B2DAF36C8}"/>
                </a:ext>
              </a:extLst>
            </p:cNvPr>
            <p:cNvSpPr/>
            <p:nvPr/>
          </p:nvSpPr>
          <p:spPr>
            <a:xfrm>
              <a:off x="2582111" y="3901148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82" name="Rechteck 181">
              <a:extLst>
                <a:ext uri="{FF2B5EF4-FFF2-40B4-BE49-F238E27FC236}">
                  <a16:creationId xmlns:a16="http://schemas.microsoft.com/office/drawing/2014/main" id="{9785395D-45A6-4CFB-B9B4-BAD5A694F6C8}"/>
                </a:ext>
              </a:extLst>
            </p:cNvPr>
            <p:cNvSpPr/>
            <p:nvPr/>
          </p:nvSpPr>
          <p:spPr>
            <a:xfrm>
              <a:off x="6305864" y="1010314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83" name="Rechteck 182">
              <a:extLst>
                <a:ext uri="{FF2B5EF4-FFF2-40B4-BE49-F238E27FC236}">
                  <a16:creationId xmlns:a16="http://schemas.microsoft.com/office/drawing/2014/main" id="{BC1F3960-4EBE-4BB5-B9AD-6C10FC295FA8}"/>
                </a:ext>
              </a:extLst>
            </p:cNvPr>
            <p:cNvSpPr/>
            <p:nvPr/>
          </p:nvSpPr>
          <p:spPr>
            <a:xfrm>
              <a:off x="6634742" y="1091345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78" name="Rechteck 177">
              <a:extLst>
                <a:ext uri="{FF2B5EF4-FFF2-40B4-BE49-F238E27FC236}">
                  <a16:creationId xmlns:a16="http://schemas.microsoft.com/office/drawing/2014/main" id="{F4C1AA57-E928-45BB-AA01-9327CFC38CDC}"/>
                </a:ext>
              </a:extLst>
            </p:cNvPr>
            <p:cNvSpPr/>
            <p:nvPr/>
          </p:nvSpPr>
          <p:spPr>
            <a:xfrm>
              <a:off x="2472311" y="2169749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79" name="Rechteck 178">
              <a:extLst>
                <a:ext uri="{FF2B5EF4-FFF2-40B4-BE49-F238E27FC236}">
                  <a16:creationId xmlns:a16="http://schemas.microsoft.com/office/drawing/2014/main" id="{19CAB554-A1C1-422C-910E-8622027256B2}"/>
                </a:ext>
              </a:extLst>
            </p:cNvPr>
            <p:cNvSpPr/>
            <p:nvPr/>
          </p:nvSpPr>
          <p:spPr>
            <a:xfrm>
              <a:off x="2559468" y="2076815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80" name="Rechteck 179">
              <a:extLst>
                <a:ext uri="{FF2B5EF4-FFF2-40B4-BE49-F238E27FC236}">
                  <a16:creationId xmlns:a16="http://schemas.microsoft.com/office/drawing/2014/main" id="{A62DB0EA-4F41-41F2-9074-BBD65E5509DB}"/>
                </a:ext>
              </a:extLst>
            </p:cNvPr>
            <p:cNvSpPr/>
            <p:nvPr/>
          </p:nvSpPr>
          <p:spPr>
            <a:xfrm>
              <a:off x="3276820" y="1993391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84" name="Rechteck 183">
              <a:extLst>
                <a:ext uri="{FF2B5EF4-FFF2-40B4-BE49-F238E27FC236}">
                  <a16:creationId xmlns:a16="http://schemas.microsoft.com/office/drawing/2014/main" id="{59303C9B-DF56-42C4-A717-379617ED2960}"/>
                </a:ext>
              </a:extLst>
            </p:cNvPr>
            <p:cNvSpPr/>
            <p:nvPr/>
          </p:nvSpPr>
          <p:spPr>
            <a:xfrm>
              <a:off x="2360469" y="1620417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33" name="Rechteck 432">
              <a:extLst>
                <a:ext uri="{FF2B5EF4-FFF2-40B4-BE49-F238E27FC236}">
                  <a16:creationId xmlns:a16="http://schemas.microsoft.com/office/drawing/2014/main" id="{FA3AA915-9ADC-4756-886C-E035B974C9CB}"/>
                </a:ext>
              </a:extLst>
            </p:cNvPr>
            <p:cNvSpPr/>
            <p:nvPr/>
          </p:nvSpPr>
          <p:spPr>
            <a:xfrm>
              <a:off x="1401897" y="2550963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35" name="Rechteck 101">
              <a:extLst>
                <a:ext uri="{FF2B5EF4-FFF2-40B4-BE49-F238E27FC236}">
                  <a16:creationId xmlns:a16="http://schemas.microsoft.com/office/drawing/2014/main" id="{9B1C89F9-1281-4383-A06C-9E4EDA31E6BA}"/>
                </a:ext>
              </a:extLst>
            </p:cNvPr>
            <p:cNvSpPr>
              <a:spLocks/>
            </p:cNvSpPr>
            <p:nvPr/>
          </p:nvSpPr>
          <p:spPr>
            <a:xfrm>
              <a:off x="1753256" y="3819252"/>
              <a:ext cx="828855" cy="226591"/>
            </a:xfrm>
            <a:prstGeom prst="rect">
              <a:avLst/>
            </a:prstGeom>
            <a:noFill/>
          </p:spPr>
          <p:txBody>
            <a:bodyPr wrap="square" lIns="36000" tIns="36000" rIns="36000" bIns="36000" anchor="t">
              <a:spAutoFit/>
            </a:bodyPr>
            <a:lstStyle/>
            <a:p>
              <a:pPr algn="r" defTabSz="410766" hangingPunct="0"/>
              <a:r>
                <a:rPr lang="en-GB" sz="1000" kern="0" dirty="0">
                  <a:solidFill>
                    <a:schemeClr val="bg1"/>
                  </a:solidFill>
                  <a:ea typeface="Roboto Mono"/>
                  <a:sym typeface="Arial"/>
                </a:rPr>
                <a:t>Ingolstadt</a:t>
              </a:r>
            </a:p>
          </p:txBody>
        </p:sp>
        <p:sp>
          <p:nvSpPr>
            <p:cNvPr id="436" name="Rechteck 435">
              <a:extLst>
                <a:ext uri="{FF2B5EF4-FFF2-40B4-BE49-F238E27FC236}">
                  <a16:creationId xmlns:a16="http://schemas.microsoft.com/office/drawing/2014/main" id="{97FB177A-D4E4-44D9-B640-2152C868F1C7}"/>
                </a:ext>
              </a:extLst>
            </p:cNvPr>
            <p:cNvSpPr>
              <a:spLocks/>
            </p:cNvSpPr>
            <p:nvPr/>
          </p:nvSpPr>
          <p:spPr>
            <a:xfrm>
              <a:off x="2873740" y="1922005"/>
              <a:ext cx="412540" cy="226591"/>
            </a:xfrm>
            <a:prstGeom prst="rect">
              <a:avLst/>
            </a:prstGeom>
            <a:noFill/>
          </p:spPr>
          <p:txBody>
            <a:bodyPr wrap="none" lIns="36000" tIns="36000" rIns="36000" bIns="36000">
              <a:spAutoFit/>
            </a:bodyPr>
            <a:lstStyle/>
            <a:p>
              <a:pPr defTabSz="410766" hangingPunct="0"/>
              <a:r>
                <a:rPr lang="en-GB" sz="1000" kern="0" dirty="0">
                  <a:solidFill>
                    <a:schemeClr val="bg1"/>
                  </a:solidFill>
                  <a:ea typeface="Roboto Mono" pitchFamily="2" charset="0"/>
                  <a:sym typeface="Arial"/>
                </a:rPr>
                <a:t>Berlin</a:t>
              </a:r>
            </a:p>
          </p:txBody>
        </p:sp>
        <p:sp>
          <p:nvSpPr>
            <p:cNvPr id="437" name="Rechteck 103">
              <a:extLst>
                <a:ext uri="{FF2B5EF4-FFF2-40B4-BE49-F238E27FC236}">
                  <a16:creationId xmlns:a16="http://schemas.microsoft.com/office/drawing/2014/main" id="{3C5F4E44-FEC0-4B1F-ADF5-721ADC996CC6}"/>
                </a:ext>
              </a:extLst>
            </p:cNvPr>
            <p:cNvSpPr>
              <a:spLocks/>
            </p:cNvSpPr>
            <p:nvPr/>
          </p:nvSpPr>
          <p:spPr>
            <a:xfrm>
              <a:off x="4311634" y="2706038"/>
              <a:ext cx="588870" cy="226591"/>
            </a:xfrm>
            <a:prstGeom prst="rect">
              <a:avLst/>
            </a:prstGeom>
            <a:noFill/>
          </p:spPr>
          <p:txBody>
            <a:bodyPr wrap="none" lIns="36000" tIns="36000" rIns="36000" bIns="36000">
              <a:spAutoFit/>
            </a:bodyPr>
            <a:lstStyle/>
            <a:p>
              <a:pPr defTabSz="410766" hangingPunct="0"/>
              <a:r>
                <a:rPr lang="en-GB" sz="1000" kern="0" dirty="0" err="1">
                  <a:solidFill>
                    <a:schemeClr val="bg1"/>
                  </a:solidFill>
                  <a:ea typeface="Roboto Mono" pitchFamily="2" charset="0"/>
                  <a:sym typeface="Arial"/>
                </a:rPr>
                <a:t>Wrocław</a:t>
              </a:r>
              <a:endParaRPr lang="en-GB" sz="1000" kern="0">
                <a:solidFill>
                  <a:schemeClr val="bg1"/>
                </a:solidFill>
                <a:ea typeface="Roboto Mono" pitchFamily="2" charset="0"/>
                <a:sym typeface="Arial"/>
              </a:endParaRPr>
            </a:p>
          </p:txBody>
        </p:sp>
        <p:sp>
          <p:nvSpPr>
            <p:cNvPr id="438" name="Rechteck 113">
              <a:extLst>
                <a:ext uri="{FF2B5EF4-FFF2-40B4-BE49-F238E27FC236}">
                  <a16:creationId xmlns:a16="http://schemas.microsoft.com/office/drawing/2014/main" id="{B70AEC8E-4AF2-4317-95C4-9D9FFF7D43AB}"/>
                </a:ext>
              </a:extLst>
            </p:cNvPr>
            <p:cNvSpPr/>
            <p:nvPr/>
          </p:nvSpPr>
          <p:spPr>
            <a:xfrm>
              <a:off x="1727361" y="3086826"/>
              <a:ext cx="611312" cy="226591"/>
            </a:xfrm>
            <a:prstGeom prst="rect">
              <a:avLst/>
            </a:prstGeom>
            <a:noFill/>
          </p:spPr>
          <p:txBody>
            <a:bodyPr wrap="none" lIns="36000" tIns="36000" rIns="36000" bIns="36000" anchor="t">
              <a:spAutoFit/>
            </a:bodyPr>
            <a:lstStyle/>
            <a:p>
              <a:pPr defTabSz="410766" hangingPunct="0"/>
              <a:r>
                <a:rPr lang="en-GB" sz="1000" kern="0">
                  <a:solidFill>
                    <a:schemeClr val="bg1"/>
                  </a:solidFill>
                  <a:ea typeface="Roboto Mono"/>
                  <a:sym typeface="Arial"/>
                </a:rPr>
                <a:t>Frankfurt</a:t>
              </a:r>
            </a:p>
          </p:txBody>
        </p:sp>
        <p:sp>
          <p:nvSpPr>
            <p:cNvPr id="439" name="Rechteck 7">
              <a:extLst>
                <a:ext uri="{FF2B5EF4-FFF2-40B4-BE49-F238E27FC236}">
                  <a16:creationId xmlns:a16="http://schemas.microsoft.com/office/drawing/2014/main" id="{2C9E41D7-8189-4F2A-964C-EE46AA04EBB6}"/>
                </a:ext>
              </a:extLst>
            </p:cNvPr>
            <p:cNvSpPr>
              <a:spLocks/>
            </p:cNvSpPr>
            <p:nvPr/>
          </p:nvSpPr>
          <p:spPr>
            <a:xfrm>
              <a:off x="2439896" y="1543650"/>
              <a:ext cx="614518" cy="226591"/>
            </a:xfrm>
            <a:prstGeom prst="rect">
              <a:avLst/>
            </a:prstGeom>
            <a:noFill/>
          </p:spPr>
          <p:txBody>
            <a:bodyPr wrap="none" lIns="36000" tIns="36000" rIns="36000" bIns="36000">
              <a:spAutoFit/>
            </a:bodyPr>
            <a:lstStyle/>
            <a:p>
              <a:pPr defTabSz="410766" hangingPunct="0"/>
              <a:r>
                <a:rPr lang="en-GB" sz="1000" kern="0">
                  <a:solidFill>
                    <a:schemeClr val="bg1"/>
                  </a:solidFill>
                  <a:ea typeface="Roboto Mono" pitchFamily="2" charset="0"/>
                  <a:sym typeface="Arial"/>
                </a:rPr>
                <a:t>Hamburg</a:t>
              </a:r>
            </a:p>
          </p:txBody>
        </p:sp>
        <p:sp>
          <p:nvSpPr>
            <p:cNvPr id="440" name="Rechteck 17">
              <a:extLst>
                <a:ext uri="{FF2B5EF4-FFF2-40B4-BE49-F238E27FC236}">
                  <a16:creationId xmlns:a16="http://schemas.microsoft.com/office/drawing/2014/main" id="{5DC0A9B4-EFF9-4D4B-9AB5-2CEBBC179715}"/>
                </a:ext>
              </a:extLst>
            </p:cNvPr>
            <p:cNvSpPr>
              <a:spLocks/>
            </p:cNvSpPr>
            <p:nvPr/>
          </p:nvSpPr>
          <p:spPr>
            <a:xfrm>
              <a:off x="6709502" y="1012251"/>
              <a:ext cx="460630" cy="226591"/>
            </a:xfrm>
            <a:prstGeom prst="rect">
              <a:avLst/>
            </a:prstGeom>
            <a:noFill/>
          </p:spPr>
          <p:txBody>
            <a:bodyPr wrap="none" lIns="36000" tIns="36000" rIns="36000" bIns="36000">
              <a:spAutoFit/>
            </a:bodyPr>
            <a:lstStyle/>
            <a:p>
              <a:pPr defTabSz="410766" hangingPunct="0"/>
              <a:r>
                <a:rPr lang="en-GB" sz="1000" kern="0">
                  <a:solidFill>
                    <a:schemeClr val="bg1"/>
                  </a:solidFill>
                  <a:effectLst>
                    <a:glow rad="114300">
                      <a:schemeClr val="tx1"/>
                    </a:glow>
                  </a:effectLst>
                  <a:ea typeface="Roboto Mono" pitchFamily="2" charset="0"/>
                  <a:sym typeface="Arial"/>
                </a:rPr>
                <a:t>Vilnius</a:t>
              </a:r>
            </a:p>
          </p:txBody>
        </p:sp>
        <p:sp>
          <p:nvSpPr>
            <p:cNvPr id="441" name="Rechteck 17">
              <a:extLst>
                <a:ext uri="{FF2B5EF4-FFF2-40B4-BE49-F238E27FC236}">
                  <a16:creationId xmlns:a16="http://schemas.microsoft.com/office/drawing/2014/main" id="{FAFF25AB-A646-4DAB-A93D-26243DCB68B1}"/>
                </a:ext>
              </a:extLst>
            </p:cNvPr>
            <p:cNvSpPr>
              <a:spLocks/>
            </p:cNvSpPr>
            <p:nvPr/>
          </p:nvSpPr>
          <p:spPr>
            <a:xfrm>
              <a:off x="5790994" y="917541"/>
              <a:ext cx="505514" cy="226591"/>
            </a:xfrm>
            <a:prstGeom prst="rect">
              <a:avLst/>
            </a:prstGeom>
            <a:noFill/>
          </p:spPr>
          <p:txBody>
            <a:bodyPr wrap="none" lIns="36000" tIns="36000" rIns="36000" bIns="36000">
              <a:spAutoFit/>
            </a:bodyPr>
            <a:lstStyle/>
            <a:p>
              <a:pPr defTabSz="410766" hangingPunct="0"/>
              <a:r>
                <a:rPr lang="en-GB" sz="1000" kern="0">
                  <a:solidFill>
                    <a:schemeClr val="bg1"/>
                  </a:solidFill>
                  <a:ea typeface="Roboto Mono" pitchFamily="2" charset="0"/>
                  <a:sym typeface="Arial"/>
                </a:rPr>
                <a:t>Kaunas</a:t>
              </a:r>
            </a:p>
          </p:txBody>
        </p:sp>
        <p:sp>
          <p:nvSpPr>
            <p:cNvPr id="442" name="Rechteck 121">
              <a:extLst>
                <a:ext uri="{FF2B5EF4-FFF2-40B4-BE49-F238E27FC236}">
                  <a16:creationId xmlns:a16="http://schemas.microsoft.com/office/drawing/2014/main" id="{72C90935-E0FD-400D-8ED9-5079CEEA5976}"/>
                </a:ext>
              </a:extLst>
            </p:cNvPr>
            <p:cNvSpPr>
              <a:spLocks/>
            </p:cNvSpPr>
            <p:nvPr/>
          </p:nvSpPr>
          <p:spPr>
            <a:xfrm>
              <a:off x="2135555" y="4021532"/>
              <a:ext cx="500705" cy="226591"/>
            </a:xfrm>
            <a:prstGeom prst="rect">
              <a:avLst/>
            </a:prstGeom>
            <a:noFill/>
          </p:spPr>
          <p:txBody>
            <a:bodyPr wrap="none" lIns="36000" tIns="36000" rIns="36000" bIns="36000" anchor="t">
              <a:spAutoFit/>
            </a:bodyPr>
            <a:lstStyle/>
            <a:p>
              <a:pPr defTabSz="410766" hangingPunct="0"/>
              <a:r>
                <a:rPr lang="en-GB" sz="1000" kern="0">
                  <a:solidFill>
                    <a:schemeClr val="bg1"/>
                  </a:solidFill>
                  <a:ea typeface="Roboto Mono"/>
                  <a:sym typeface="Arial"/>
                </a:rPr>
                <a:t>Munich</a:t>
              </a:r>
            </a:p>
          </p:txBody>
        </p:sp>
        <p:sp>
          <p:nvSpPr>
            <p:cNvPr id="443" name="Rechteck 122">
              <a:extLst>
                <a:ext uri="{FF2B5EF4-FFF2-40B4-BE49-F238E27FC236}">
                  <a16:creationId xmlns:a16="http://schemas.microsoft.com/office/drawing/2014/main" id="{49BC4038-4C2F-4C6C-B663-C65A087A967C}"/>
                </a:ext>
              </a:extLst>
            </p:cNvPr>
            <p:cNvSpPr>
              <a:spLocks/>
            </p:cNvSpPr>
            <p:nvPr/>
          </p:nvSpPr>
          <p:spPr>
            <a:xfrm flipH="1">
              <a:off x="1570891" y="2083519"/>
              <a:ext cx="903060" cy="226591"/>
            </a:xfrm>
            <a:prstGeom prst="rect">
              <a:avLst/>
            </a:prstGeom>
            <a:noFill/>
          </p:spPr>
          <p:txBody>
            <a:bodyPr wrap="none" lIns="36000" tIns="36000" rIns="36000" bIns="36000" anchor="t">
              <a:spAutoFit/>
            </a:bodyPr>
            <a:lstStyle/>
            <a:p>
              <a:pPr algn="r" defTabSz="410766" hangingPunct="0"/>
              <a:r>
                <a:rPr lang="en-GB" sz="1000" kern="0">
                  <a:solidFill>
                    <a:schemeClr val="bg1"/>
                  </a:solidFill>
                  <a:ea typeface="Roboto Mono"/>
                  <a:sym typeface="Arial"/>
                </a:rPr>
                <a:t>Braunschweig</a:t>
              </a:r>
            </a:p>
          </p:txBody>
        </p:sp>
        <p:sp>
          <p:nvSpPr>
            <p:cNvPr id="444" name="Rechteck 123">
              <a:extLst>
                <a:ext uri="{FF2B5EF4-FFF2-40B4-BE49-F238E27FC236}">
                  <a16:creationId xmlns:a16="http://schemas.microsoft.com/office/drawing/2014/main" id="{0364945F-47AD-4254-B214-4D4F8637E55D}"/>
                </a:ext>
              </a:extLst>
            </p:cNvPr>
            <p:cNvSpPr/>
            <p:nvPr/>
          </p:nvSpPr>
          <p:spPr>
            <a:xfrm>
              <a:off x="1889029" y="1973795"/>
              <a:ext cx="683448" cy="226591"/>
            </a:xfrm>
            <a:prstGeom prst="rect">
              <a:avLst/>
            </a:prstGeom>
            <a:noFill/>
          </p:spPr>
          <p:txBody>
            <a:bodyPr wrap="none" lIns="36000" tIns="36000" rIns="36000" bIns="36000" anchor="t">
              <a:spAutoFit/>
            </a:bodyPr>
            <a:lstStyle/>
            <a:p>
              <a:pPr algn="r" defTabSz="410766" hangingPunct="0"/>
              <a:r>
                <a:rPr lang="en-GB" sz="1000" kern="0">
                  <a:solidFill>
                    <a:schemeClr val="bg1"/>
                  </a:solidFill>
                  <a:ea typeface="Roboto Mono"/>
                  <a:sym typeface="Arial"/>
                </a:rPr>
                <a:t>Wolfsburg</a:t>
              </a:r>
            </a:p>
          </p:txBody>
        </p:sp>
        <p:sp>
          <p:nvSpPr>
            <p:cNvPr id="445" name="Rechteck 124">
              <a:extLst>
                <a:ext uri="{FF2B5EF4-FFF2-40B4-BE49-F238E27FC236}">
                  <a16:creationId xmlns:a16="http://schemas.microsoft.com/office/drawing/2014/main" id="{4C59209B-E576-4AAA-B92B-9709FCE2474F}"/>
                </a:ext>
              </a:extLst>
            </p:cNvPr>
            <p:cNvSpPr>
              <a:spLocks/>
            </p:cNvSpPr>
            <p:nvPr/>
          </p:nvSpPr>
          <p:spPr>
            <a:xfrm>
              <a:off x="1081626" y="2895896"/>
              <a:ext cx="556811" cy="226591"/>
            </a:xfrm>
            <a:prstGeom prst="rect">
              <a:avLst/>
            </a:prstGeom>
            <a:noFill/>
          </p:spPr>
          <p:txBody>
            <a:bodyPr wrap="none" lIns="36000" tIns="36000" rIns="36000" bIns="36000" anchor="t">
              <a:spAutoFit/>
            </a:bodyPr>
            <a:lstStyle/>
            <a:p>
              <a:pPr algn="r" defTabSz="410766" hangingPunct="0"/>
              <a:r>
                <a:rPr lang="en-GB" sz="1000" kern="0">
                  <a:solidFill>
                    <a:schemeClr val="bg1"/>
                  </a:solidFill>
                  <a:ea typeface="Roboto Mono"/>
                  <a:sym typeface="Arial"/>
                </a:rPr>
                <a:t>Cologne</a:t>
              </a:r>
            </a:p>
          </p:txBody>
        </p:sp>
        <p:sp>
          <p:nvSpPr>
            <p:cNvPr id="446" name="Rechteck 125">
              <a:extLst>
                <a:ext uri="{FF2B5EF4-FFF2-40B4-BE49-F238E27FC236}">
                  <a16:creationId xmlns:a16="http://schemas.microsoft.com/office/drawing/2014/main" id="{54A54AF3-5F3B-44C3-8DCE-6AB6144914DF}"/>
                </a:ext>
              </a:extLst>
            </p:cNvPr>
            <p:cNvSpPr/>
            <p:nvPr/>
          </p:nvSpPr>
          <p:spPr>
            <a:xfrm>
              <a:off x="1480352" y="2479447"/>
              <a:ext cx="656196" cy="226591"/>
            </a:xfrm>
            <a:prstGeom prst="rect">
              <a:avLst/>
            </a:prstGeom>
            <a:noFill/>
          </p:spPr>
          <p:txBody>
            <a:bodyPr wrap="none" lIns="36000" tIns="36000" rIns="36000" bIns="36000" anchor="t">
              <a:spAutoFit/>
            </a:bodyPr>
            <a:lstStyle/>
            <a:p>
              <a:pPr algn="r" defTabSz="410766" hangingPunct="0"/>
              <a:r>
                <a:rPr lang="en-GB" sz="1000" kern="0">
                  <a:solidFill>
                    <a:schemeClr val="bg1"/>
                  </a:solidFill>
                  <a:ea typeface="Roboto Mono"/>
                  <a:sym typeface="Arial"/>
                </a:rPr>
                <a:t>Dortmund</a:t>
              </a:r>
            </a:p>
          </p:txBody>
        </p:sp>
        <p:sp>
          <p:nvSpPr>
            <p:cNvPr id="447" name="Rechteck 125">
              <a:extLst>
                <a:ext uri="{FF2B5EF4-FFF2-40B4-BE49-F238E27FC236}">
                  <a16:creationId xmlns:a16="http://schemas.microsoft.com/office/drawing/2014/main" id="{3B741D2E-D1E6-4B52-B443-440A6A399CF3}"/>
                </a:ext>
              </a:extLst>
            </p:cNvPr>
            <p:cNvSpPr/>
            <p:nvPr/>
          </p:nvSpPr>
          <p:spPr>
            <a:xfrm>
              <a:off x="1362926" y="2633392"/>
              <a:ext cx="596886" cy="226591"/>
            </a:xfrm>
            <a:prstGeom prst="rect">
              <a:avLst/>
            </a:prstGeom>
            <a:noFill/>
          </p:spPr>
          <p:txBody>
            <a:bodyPr wrap="none" lIns="36000" tIns="36000" rIns="36000" bIns="36000" anchor="t">
              <a:spAutoFit/>
            </a:bodyPr>
            <a:lstStyle/>
            <a:p>
              <a:pPr algn="r" defTabSz="410766" hangingPunct="0"/>
              <a:r>
                <a:rPr lang="en-GB" sz="1000" kern="0">
                  <a:solidFill>
                    <a:schemeClr val="bg1"/>
                  </a:solidFill>
                  <a:ea typeface="Roboto Mono"/>
                  <a:sym typeface="Arial"/>
                </a:rPr>
                <a:t>Ratingen</a:t>
              </a:r>
            </a:p>
          </p:txBody>
        </p:sp>
        <p:sp>
          <p:nvSpPr>
            <p:cNvPr id="448" name="Rechteck 447">
              <a:extLst>
                <a:ext uri="{FF2B5EF4-FFF2-40B4-BE49-F238E27FC236}">
                  <a16:creationId xmlns:a16="http://schemas.microsoft.com/office/drawing/2014/main" id="{177525CE-0AA9-4F2F-A275-27508AB9B880}"/>
                </a:ext>
              </a:extLst>
            </p:cNvPr>
            <p:cNvSpPr/>
            <p:nvPr/>
          </p:nvSpPr>
          <p:spPr>
            <a:xfrm>
              <a:off x="1280581" y="2716216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9" name="Rechteck 448">
              <a:extLst>
                <a:ext uri="{FF2B5EF4-FFF2-40B4-BE49-F238E27FC236}">
                  <a16:creationId xmlns:a16="http://schemas.microsoft.com/office/drawing/2014/main" id="{F28E2D6D-7D3E-4911-B801-DE713DF8B6F4}"/>
                </a:ext>
              </a:extLst>
            </p:cNvPr>
            <p:cNvSpPr/>
            <p:nvPr/>
          </p:nvSpPr>
          <p:spPr>
            <a:xfrm>
              <a:off x="1013344" y="2970447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0" name="Rechteck 449">
              <a:extLst>
                <a:ext uri="{FF2B5EF4-FFF2-40B4-BE49-F238E27FC236}">
                  <a16:creationId xmlns:a16="http://schemas.microsoft.com/office/drawing/2014/main" id="{D60AF07E-4DD8-4436-80B5-3B3917C1F052}"/>
                </a:ext>
              </a:extLst>
            </p:cNvPr>
            <p:cNvSpPr/>
            <p:nvPr/>
          </p:nvSpPr>
          <p:spPr>
            <a:xfrm>
              <a:off x="1652031" y="3159984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1" name="Rechteck 450">
              <a:extLst>
                <a:ext uri="{FF2B5EF4-FFF2-40B4-BE49-F238E27FC236}">
                  <a16:creationId xmlns:a16="http://schemas.microsoft.com/office/drawing/2014/main" id="{A972E972-605F-404D-AF21-CFB2AA499B90}"/>
                </a:ext>
              </a:extLst>
            </p:cNvPr>
            <p:cNvSpPr/>
            <p:nvPr/>
          </p:nvSpPr>
          <p:spPr>
            <a:xfrm>
              <a:off x="2650342" y="4103428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454" name="Gruppieren 453">
            <a:extLst>
              <a:ext uri="{FF2B5EF4-FFF2-40B4-BE49-F238E27FC236}">
                <a16:creationId xmlns:a16="http://schemas.microsoft.com/office/drawing/2014/main" id="{3C6DAD9A-F94F-4BF9-9B4C-196716E28A04}"/>
              </a:ext>
            </a:extLst>
          </p:cNvPr>
          <p:cNvGrpSpPr/>
          <p:nvPr/>
        </p:nvGrpSpPr>
        <p:grpSpPr>
          <a:xfrm>
            <a:off x="8268845" y="2387039"/>
            <a:ext cx="3581400" cy="3990975"/>
            <a:chOff x="8057831" y="2387039"/>
            <a:chExt cx="3581400" cy="3990975"/>
          </a:xfrm>
        </p:grpSpPr>
        <p:grpSp>
          <p:nvGrpSpPr>
            <p:cNvPr id="398" name="Gruppieren 397">
              <a:extLst>
                <a:ext uri="{FF2B5EF4-FFF2-40B4-BE49-F238E27FC236}">
                  <a16:creationId xmlns:a16="http://schemas.microsoft.com/office/drawing/2014/main" id="{C1785248-6AD4-4182-8666-2CAB77B5BD04}"/>
                </a:ext>
              </a:extLst>
            </p:cNvPr>
            <p:cNvGrpSpPr/>
            <p:nvPr/>
          </p:nvGrpSpPr>
          <p:grpSpPr>
            <a:xfrm>
              <a:off x="8057831" y="2387039"/>
              <a:ext cx="3581400" cy="3990975"/>
              <a:chOff x="8332280" y="3846322"/>
              <a:chExt cx="2387600" cy="2660650"/>
            </a:xfrm>
          </p:grpSpPr>
          <p:sp>
            <p:nvSpPr>
              <p:cNvPr id="397" name="Freihandform: Form 396">
                <a:extLst>
                  <a:ext uri="{FF2B5EF4-FFF2-40B4-BE49-F238E27FC236}">
                    <a16:creationId xmlns:a16="http://schemas.microsoft.com/office/drawing/2014/main" id="{8E8FAD6F-DA08-47E8-B83B-72EB851286B3}"/>
                  </a:ext>
                </a:extLst>
              </p:cNvPr>
              <p:cNvSpPr/>
              <p:nvPr/>
            </p:nvSpPr>
            <p:spPr>
              <a:xfrm>
                <a:off x="8332280" y="3846322"/>
                <a:ext cx="2387600" cy="2660650"/>
              </a:xfrm>
              <a:custGeom>
                <a:avLst/>
                <a:gdLst>
                  <a:gd name="connsiteX0" fmla="*/ 530384 w 2387600"/>
                  <a:gd name="connsiteY0" fmla="*/ 43624 h 2660650"/>
                  <a:gd name="connsiteX1" fmla="*/ 548386 w 2387600"/>
                  <a:gd name="connsiteY1" fmla="*/ 38703 h 2660650"/>
                  <a:gd name="connsiteX2" fmla="*/ 548386 w 2387600"/>
                  <a:gd name="connsiteY2" fmla="*/ 38703 h 2660650"/>
                  <a:gd name="connsiteX3" fmla="*/ 555403 w 2387600"/>
                  <a:gd name="connsiteY3" fmla="*/ 35497 h 2660650"/>
                  <a:gd name="connsiteX4" fmla="*/ 574929 w 2387600"/>
                  <a:gd name="connsiteY4" fmla="*/ 22098 h 2660650"/>
                  <a:gd name="connsiteX5" fmla="*/ 582105 w 2387600"/>
                  <a:gd name="connsiteY5" fmla="*/ 2381 h 2660650"/>
                  <a:gd name="connsiteX6" fmla="*/ 597186 w 2387600"/>
                  <a:gd name="connsiteY6" fmla="*/ 5143 h 2660650"/>
                  <a:gd name="connsiteX7" fmla="*/ 624586 w 2387600"/>
                  <a:gd name="connsiteY7" fmla="*/ 12160 h 2660650"/>
                  <a:gd name="connsiteX8" fmla="*/ 658209 w 2387600"/>
                  <a:gd name="connsiteY8" fmla="*/ 35560 h 2660650"/>
                  <a:gd name="connsiteX9" fmla="*/ 677482 w 2387600"/>
                  <a:gd name="connsiteY9" fmla="*/ 51879 h 2660650"/>
                  <a:gd name="connsiteX10" fmla="*/ 695738 w 2387600"/>
                  <a:gd name="connsiteY10" fmla="*/ 63310 h 2660650"/>
                  <a:gd name="connsiteX11" fmla="*/ 723773 w 2387600"/>
                  <a:gd name="connsiteY11" fmla="*/ 84995 h 2660650"/>
                  <a:gd name="connsiteX12" fmla="*/ 738791 w 2387600"/>
                  <a:gd name="connsiteY12" fmla="*/ 114395 h 2660650"/>
                  <a:gd name="connsiteX13" fmla="*/ 746982 w 2387600"/>
                  <a:gd name="connsiteY13" fmla="*/ 134588 h 2660650"/>
                  <a:gd name="connsiteX14" fmla="*/ 754888 w 2387600"/>
                  <a:gd name="connsiteY14" fmla="*/ 151321 h 2660650"/>
                  <a:gd name="connsiteX15" fmla="*/ 776701 w 2387600"/>
                  <a:gd name="connsiteY15" fmla="*/ 187547 h 2660650"/>
                  <a:gd name="connsiteX16" fmla="*/ 788924 w 2387600"/>
                  <a:gd name="connsiteY16" fmla="*/ 197104 h 2660650"/>
                  <a:gd name="connsiteX17" fmla="*/ 803211 w 2387600"/>
                  <a:gd name="connsiteY17" fmla="*/ 210693 h 2660650"/>
                  <a:gd name="connsiteX18" fmla="*/ 796576 w 2387600"/>
                  <a:gd name="connsiteY18" fmla="*/ 267017 h 2660650"/>
                  <a:gd name="connsiteX19" fmla="*/ 778478 w 2387600"/>
                  <a:gd name="connsiteY19" fmla="*/ 286067 h 2660650"/>
                  <a:gd name="connsiteX20" fmla="*/ 760159 w 2387600"/>
                  <a:gd name="connsiteY20" fmla="*/ 306737 h 2660650"/>
                  <a:gd name="connsiteX21" fmla="*/ 770192 w 2387600"/>
                  <a:gd name="connsiteY21" fmla="*/ 372904 h 2660650"/>
                  <a:gd name="connsiteX22" fmla="*/ 760159 w 2387600"/>
                  <a:gd name="connsiteY22" fmla="*/ 376206 h 2660650"/>
                  <a:gd name="connsiteX23" fmla="*/ 758063 w 2387600"/>
                  <a:gd name="connsiteY23" fmla="*/ 383445 h 2660650"/>
                  <a:gd name="connsiteX24" fmla="*/ 753555 w 2387600"/>
                  <a:gd name="connsiteY24" fmla="*/ 396049 h 2660650"/>
                  <a:gd name="connsiteX25" fmla="*/ 736315 w 2387600"/>
                  <a:gd name="connsiteY25" fmla="*/ 414877 h 2660650"/>
                  <a:gd name="connsiteX26" fmla="*/ 723773 w 2387600"/>
                  <a:gd name="connsiteY26" fmla="*/ 425831 h 2660650"/>
                  <a:gd name="connsiteX27" fmla="*/ 706342 w 2387600"/>
                  <a:gd name="connsiteY27" fmla="*/ 439452 h 2660650"/>
                  <a:gd name="connsiteX28" fmla="*/ 687388 w 2387600"/>
                  <a:gd name="connsiteY28" fmla="*/ 468852 h 2660650"/>
                  <a:gd name="connsiteX29" fmla="*/ 703961 w 2387600"/>
                  <a:gd name="connsiteY29" fmla="*/ 488696 h 2660650"/>
                  <a:gd name="connsiteX30" fmla="*/ 723075 w 2387600"/>
                  <a:gd name="connsiteY30" fmla="*/ 491173 h 2660650"/>
                  <a:gd name="connsiteX31" fmla="*/ 740346 w 2387600"/>
                  <a:gd name="connsiteY31" fmla="*/ 492061 h 2660650"/>
                  <a:gd name="connsiteX32" fmla="*/ 773335 w 2387600"/>
                  <a:gd name="connsiteY32" fmla="*/ 517906 h 2660650"/>
                  <a:gd name="connsiteX33" fmla="*/ 776701 w 2387600"/>
                  <a:gd name="connsiteY33" fmla="*/ 521779 h 2660650"/>
                  <a:gd name="connsiteX34" fmla="*/ 785114 w 2387600"/>
                  <a:gd name="connsiteY34" fmla="*/ 535527 h 2660650"/>
                  <a:gd name="connsiteX35" fmla="*/ 796576 w 2387600"/>
                  <a:gd name="connsiteY35" fmla="*/ 551593 h 2660650"/>
                  <a:gd name="connsiteX36" fmla="*/ 818229 w 2387600"/>
                  <a:gd name="connsiteY36" fmla="*/ 561404 h 2660650"/>
                  <a:gd name="connsiteX37" fmla="*/ 829691 w 2387600"/>
                  <a:gd name="connsiteY37" fmla="*/ 564864 h 2660650"/>
                  <a:gd name="connsiteX38" fmla="*/ 843407 w 2387600"/>
                  <a:gd name="connsiteY38" fmla="*/ 569341 h 2660650"/>
                  <a:gd name="connsiteX39" fmla="*/ 859504 w 2387600"/>
                  <a:gd name="connsiteY39" fmla="*/ 574770 h 2660650"/>
                  <a:gd name="connsiteX40" fmla="*/ 871252 w 2387600"/>
                  <a:gd name="connsiteY40" fmla="*/ 579184 h 2660650"/>
                  <a:gd name="connsiteX41" fmla="*/ 912273 w 2387600"/>
                  <a:gd name="connsiteY41" fmla="*/ 601218 h 2660650"/>
                  <a:gd name="connsiteX42" fmla="*/ 930910 w 2387600"/>
                  <a:gd name="connsiteY42" fmla="*/ 626047 h 2660650"/>
                  <a:gd name="connsiteX43" fmla="*/ 945420 w 2387600"/>
                  <a:gd name="connsiteY43" fmla="*/ 647542 h 2660650"/>
                  <a:gd name="connsiteX44" fmla="*/ 950087 w 2387600"/>
                  <a:gd name="connsiteY44" fmla="*/ 653161 h 2660650"/>
                  <a:gd name="connsiteX45" fmla="*/ 950881 w 2387600"/>
                  <a:gd name="connsiteY45" fmla="*/ 654177 h 2660650"/>
                  <a:gd name="connsiteX46" fmla="*/ 961993 w 2387600"/>
                  <a:gd name="connsiteY46" fmla="*/ 664147 h 2660650"/>
                  <a:gd name="connsiteX47" fmla="*/ 982155 w 2387600"/>
                  <a:gd name="connsiteY47" fmla="*/ 664496 h 2660650"/>
                  <a:gd name="connsiteX48" fmla="*/ 1001744 w 2387600"/>
                  <a:gd name="connsiteY48" fmla="*/ 664147 h 2660650"/>
                  <a:gd name="connsiteX49" fmla="*/ 1014857 w 2387600"/>
                  <a:gd name="connsiteY49" fmla="*/ 674688 h 2660650"/>
                  <a:gd name="connsiteX50" fmla="*/ 1024858 w 2387600"/>
                  <a:gd name="connsiteY50" fmla="*/ 683959 h 2660650"/>
                  <a:gd name="connsiteX51" fmla="*/ 1043432 w 2387600"/>
                  <a:gd name="connsiteY51" fmla="*/ 689832 h 2660650"/>
                  <a:gd name="connsiteX52" fmla="*/ 1064673 w 2387600"/>
                  <a:gd name="connsiteY52" fmla="*/ 700500 h 2660650"/>
                  <a:gd name="connsiteX53" fmla="*/ 1065816 w 2387600"/>
                  <a:gd name="connsiteY53" fmla="*/ 716852 h 2660650"/>
                  <a:gd name="connsiteX54" fmla="*/ 1067943 w 2387600"/>
                  <a:gd name="connsiteY54" fmla="*/ 733584 h 2660650"/>
                  <a:gd name="connsiteX55" fmla="*/ 1094010 w 2387600"/>
                  <a:gd name="connsiteY55" fmla="*/ 740601 h 2660650"/>
                  <a:gd name="connsiteX56" fmla="*/ 1104297 w 2387600"/>
                  <a:gd name="connsiteY56" fmla="*/ 740220 h 2660650"/>
                  <a:gd name="connsiteX57" fmla="*/ 1118140 w 2387600"/>
                  <a:gd name="connsiteY57" fmla="*/ 738378 h 2660650"/>
                  <a:gd name="connsiteX58" fmla="*/ 1134110 w 2387600"/>
                  <a:gd name="connsiteY58" fmla="*/ 736886 h 2660650"/>
                  <a:gd name="connsiteX59" fmla="*/ 1167257 w 2387600"/>
                  <a:gd name="connsiteY59" fmla="*/ 750157 h 2660650"/>
                  <a:gd name="connsiteX60" fmla="*/ 1180370 w 2387600"/>
                  <a:gd name="connsiteY60" fmla="*/ 771589 h 2660650"/>
                  <a:gd name="connsiteX61" fmla="*/ 1193641 w 2387600"/>
                  <a:gd name="connsiteY61" fmla="*/ 793179 h 2660650"/>
                  <a:gd name="connsiteX62" fmla="*/ 1235075 w 2387600"/>
                  <a:gd name="connsiteY62" fmla="*/ 806228 h 2660650"/>
                  <a:gd name="connsiteX63" fmla="*/ 1236663 w 2387600"/>
                  <a:gd name="connsiteY63" fmla="*/ 806386 h 2660650"/>
                  <a:gd name="connsiteX64" fmla="*/ 1279779 w 2387600"/>
                  <a:gd name="connsiteY64" fmla="*/ 803117 h 2660650"/>
                  <a:gd name="connsiteX65" fmla="*/ 1296226 w 2387600"/>
                  <a:gd name="connsiteY65" fmla="*/ 791496 h 2660650"/>
                  <a:gd name="connsiteX66" fmla="*/ 1316101 w 2387600"/>
                  <a:gd name="connsiteY66" fmla="*/ 779907 h 2660650"/>
                  <a:gd name="connsiteX67" fmla="*/ 1339247 w 2387600"/>
                  <a:gd name="connsiteY67" fmla="*/ 783241 h 2660650"/>
                  <a:gd name="connsiteX68" fmla="*/ 1361345 w 2387600"/>
                  <a:gd name="connsiteY68" fmla="*/ 802704 h 2660650"/>
                  <a:gd name="connsiteX69" fmla="*/ 1372426 w 2387600"/>
                  <a:gd name="connsiteY69" fmla="*/ 816324 h 2660650"/>
                  <a:gd name="connsiteX70" fmla="*/ 1381475 w 2387600"/>
                  <a:gd name="connsiteY70" fmla="*/ 826675 h 2660650"/>
                  <a:gd name="connsiteX71" fmla="*/ 1398810 w 2387600"/>
                  <a:gd name="connsiteY71" fmla="*/ 842772 h 2660650"/>
                  <a:gd name="connsiteX72" fmla="*/ 1438529 w 2387600"/>
                  <a:gd name="connsiteY72" fmla="*/ 852710 h 2660650"/>
                  <a:gd name="connsiteX73" fmla="*/ 1454182 w 2387600"/>
                  <a:gd name="connsiteY73" fmla="*/ 846074 h 2660650"/>
                  <a:gd name="connsiteX74" fmla="*/ 1468310 w 2387600"/>
                  <a:gd name="connsiteY74" fmla="*/ 839470 h 2660650"/>
                  <a:gd name="connsiteX75" fmla="*/ 1514634 w 2387600"/>
                  <a:gd name="connsiteY75" fmla="*/ 842772 h 2660650"/>
                  <a:gd name="connsiteX76" fmla="*/ 1540256 w 2387600"/>
                  <a:gd name="connsiteY76" fmla="*/ 854710 h 2660650"/>
                  <a:gd name="connsiteX77" fmla="*/ 1554353 w 2387600"/>
                  <a:gd name="connsiteY77" fmla="*/ 862616 h 2660650"/>
                  <a:gd name="connsiteX78" fmla="*/ 1565910 w 2387600"/>
                  <a:gd name="connsiteY78" fmla="*/ 869886 h 2660650"/>
                  <a:gd name="connsiteX79" fmla="*/ 1587468 w 2387600"/>
                  <a:gd name="connsiteY79" fmla="*/ 879189 h 2660650"/>
                  <a:gd name="connsiteX80" fmla="*/ 1630490 w 2387600"/>
                  <a:gd name="connsiteY80" fmla="*/ 859346 h 2660650"/>
                  <a:gd name="connsiteX81" fmla="*/ 1625632 w 2387600"/>
                  <a:gd name="connsiteY81" fmla="*/ 823436 h 2660650"/>
                  <a:gd name="connsiteX82" fmla="*/ 1623854 w 2387600"/>
                  <a:gd name="connsiteY82" fmla="*/ 819626 h 2660650"/>
                  <a:gd name="connsiteX83" fmla="*/ 1613726 w 2387600"/>
                  <a:gd name="connsiteY83" fmla="*/ 805942 h 2660650"/>
                  <a:gd name="connsiteX84" fmla="*/ 1603946 w 2387600"/>
                  <a:gd name="connsiteY84" fmla="*/ 793179 h 2660650"/>
                  <a:gd name="connsiteX85" fmla="*/ 1594580 w 2387600"/>
                  <a:gd name="connsiteY85" fmla="*/ 760032 h 2660650"/>
                  <a:gd name="connsiteX86" fmla="*/ 1594073 w 2387600"/>
                  <a:gd name="connsiteY86" fmla="*/ 756761 h 2660650"/>
                  <a:gd name="connsiteX87" fmla="*/ 1593247 w 2387600"/>
                  <a:gd name="connsiteY87" fmla="*/ 720979 h 2660650"/>
                  <a:gd name="connsiteX88" fmla="*/ 1594073 w 2387600"/>
                  <a:gd name="connsiteY88" fmla="*/ 700500 h 2660650"/>
                  <a:gd name="connsiteX89" fmla="*/ 1580897 w 2387600"/>
                  <a:gd name="connsiteY89" fmla="*/ 693865 h 2660650"/>
                  <a:gd name="connsiteX90" fmla="*/ 1627029 w 2387600"/>
                  <a:gd name="connsiteY90" fmla="*/ 680593 h 2660650"/>
                  <a:gd name="connsiteX91" fmla="*/ 1636744 w 2387600"/>
                  <a:gd name="connsiteY91" fmla="*/ 679482 h 2660650"/>
                  <a:gd name="connsiteX92" fmla="*/ 1651254 w 2387600"/>
                  <a:gd name="connsiteY92" fmla="*/ 678307 h 2660650"/>
                  <a:gd name="connsiteX93" fmla="*/ 1638491 w 2387600"/>
                  <a:gd name="connsiteY93" fmla="*/ 755428 h 2660650"/>
                  <a:gd name="connsiteX94" fmla="*/ 1682528 w 2387600"/>
                  <a:gd name="connsiteY94" fmla="*/ 805053 h 2660650"/>
                  <a:gd name="connsiteX95" fmla="*/ 1759807 w 2387600"/>
                  <a:gd name="connsiteY95" fmla="*/ 821627 h 2660650"/>
                  <a:gd name="connsiteX96" fmla="*/ 1864646 w 2387600"/>
                  <a:gd name="connsiteY96" fmla="*/ 816134 h 2660650"/>
                  <a:gd name="connsiteX97" fmla="*/ 1848041 w 2387600"/>
                  <a:gd name="connsiteY97" fmla="*/ 749903 h 2660650"/>
                  <a:gd name="connsiteX98" fmla="*/ 1835880 w 2387600"/>
                  <a:gd name="connsiteY98" fmla="*/ 688943 h 2660650"/>
                  <a:gd name="connsiteX99" fmla="*/ 1852232 w 2387600"/>
                  <a:gd name="connsiteY99" fmla="*/ 683959 h 2660650"/>
                  <a:gd name="connsiteX100" fmla="*/ 1863217 w 2387600"/>
                  <a:gd name="connsiteY100" fmla="*/ 668560 h 2660650"/>
                  <a:gd name="connsiteX101" fmla="*/ 1872044 w 2387600"/>
                  <a:gd name="connsiteY101" fmla="*/ 654177 h 2660650"/>
                  <a:gd name="connsiteX102" fmla="*/ 1921637 w 2387600"/>
                  <a:gd name="connsiteY102" fmla="*/ 634302 h 2660650"/>
                  <a:gd name="connsiteX103" fmla="*/ 1947355 w 2387600"/>
                  <a:gd name="connsiteY103" fmla="*/ 636334 h 2660650"/>
                  <a:gd name="connsiteX104" fmla="*/ 1954753 w 2387600"/>
                  <a:gd name="connsiteY104" fmla="*/ 637635 h 2660650"/>
                  <a:gd name="connsiteX105" fmla="*/ 1968278 w 2387600"/>
                  <a:gd name="connsiteY105" fmla="*/ 640810 h 2660650"/>
                  <a:gd name="connsiteX106" fmla="*/ 1984534 w 2387600"/>
                  <a:gd name="connsiteY106" fmla="*/ 644239 h 2660650"/>
                  <a:gd name="connsiteX107" fmla="*/ 2003457 w 2387600"/>
                  <a:gd name="connsiteY107" fmla="*/ 644525 h 2660650"/>
                  <a:gd name="connsiteX108" fmla="*/ 2014284 w 2387600"/>
                  <a:gd name="connsiteY108" fmla="*/ 644239 h 2660650"/>
                  <a:gd name="connsiteX109" fmla="*/ 2037144 w 2387600"/>
                  <a:gd name="connsiteY109" fmla="*/ 645097 h 2660650"/>
                  <a:gd name="connsiteX110" fmla="*/ 2077117 w 2387600"/>
                  <a:gd name="connsiteY110" fmla="*/ 644239 h 2660650"/>
                  <a:gd name="connsiteX111" fmla="*/ 2126742 w 2387600"/>
                  <a:gd name="connsiteY111" fmla="*/ 631000 h 2660650"/>
                  <a:gd name="connsiteX112" fmla="*/ 2141601 w 2387600"/>
                  <a:gd name="connsiteY112" fmla="*/ 621252 h 2660650"/>
                  <a:gd name="connsiteX113" fmla="*/ 2163128 w 2387600"/>
                  <a:gd name="connsiteY113" fmla="*/ 611156 h 2660650"/>
                  <a:gd name="connsiteX114" fmla="*/ 2181034 w 2387600"/>
                  <a:gd name="connsiteY114" fmla="*/ 617601 h 2660650"/>
                  <a:gd name="connsiteX115" fmla="*/ 2196243 w 2387600"/>
                  <a:gd name="connsiteY115" fmla="*/ 624364 h 2660650"/>
                  <a:gd name="connsiteX116" fmla="*/ 2236280 w 2387600"/>
                  <a:gd name="connsiteY116" fmla="*/ 613759 h 2660650"/>
                  <a:gd name="connsiteX117" fmla="*/ 2269046 w 2387600"/>
                  <a:gd name="connsiteY117" fmla="*/ 601218 h 2660650"/>
                  <a:gd name="connsiteX118" fmla="*/ 2278888 w 2387600"/>
                  <a:gd name="connsiteY118" fmla="*/ 599917 h 2660650"/>
                  <a:gd name="connsiteX119" fmla="*/ 2308765 w 2387600"/>
                  <a:gd name="connsiteY119" fmla="*/ 601218 h 2660650"/>
                  <a:gd name="connsiteX120" fmla="*/ 2335372 w 2387600"/>
                  <a:gd name="connsiteY120" fmla="*/ 626554 h 2660650"/>
                  <a:gd name="connsiteX121" fmla="*/ 2345183 w 2387600"/>
                  <a:gd name="connsiteY121" fmla="*/ 640937 h 2660650"/>
                  <a:gd name="connsiteX122" fmla="*/ 2350643 w 2387600"/>
                  <a:gd name="connsiteY122" fmla="*/ 647827 h 2660650"/>
                  <a:gd name="connsiteX123" fmla="*/ 2355659 w 2387600"/>
                  <a:gd name="connsiteY123" fmla="*/ 654177 h 2660650"/>
                  <a:gd name="connsiteX124" fmla="*/ 2368391 w 2387600"/>
                  <a:gd name="connsiteY124" fmla="*/ 674021 h 2660650"/>
                  <a:gd name="connsiteX125" fmla="*/ 2372932 w 2387600"/>
                  <a:gd name="connsiteY125" fmla="*/ 682530 h 2660650"/>
                  <a:gd name="connsiteX126" fmla="*/ 2384870 w 2387600"/>
                  <a:gd name="connsiteY126" fmla="*/ 730314 h 2660650"/>
                  <a:gd name="connsiteX127" fmla="*/ 2353882 w 2387600"/>
                  <a:gd name="connsiteY127" fmla="*/ 767239 h 2660650"/>
                  <a:gd name="connsiteX128" fmla="*/ 2332006 w 2387600"/>
                  <a:gd name="connsiteY128" fmla="*/ 783241 h 2660650"/>
                  <a:gd name="connsiteX129" fmla="*/ 2323053 w 2387600"/>
                  <a:gd name="connsiteY129" fmla="*/ 791877 h 2660650"/>
                  <a:gd name="connsiteX130" fmla="*/ 2302288 w 2387600"/>
                  <a:gd name="connsiteY130" fmla="*/ 809689 h 2660650"/>
                  <a:gd name="connsiteX131" fmla="*/ 2277523 w 2387600"/>
                  <a:gd name="connsiteY131" fmla="*/ 818420 h 2660650"/>
                  <a:gd name="connsiteX132" fmla="*/ 2249297 w 2387600"/>
                  <a:gd name="connsiteY132" fmla="*/ 832898 h 2660650"/>
                  <a:gd name="connsiteX133" fmla="*/ 2240376 w 2387600"/>
                  <a:gd name="connsiteY133" fmla="*/ 862521 h 2660650"/>
                  <a:gd name="connsiteX134" fmla="*/ 2239296 w 2387600"/>
                  <a:gd name="connsiteY134" fmla="*/ 872554 h 2660650"/>
                  <a:gd name="connsiteX135" fmla="*/ 2239550 w 2387600"/>
                  <a:gd name="connsiteY135" fmla="*/ 896303 h 2660650"/>
                  <a:gd name="connsiteX136" fmla="*/ 2239296 w 2387600"/>
                  <a:gd name="connsiteY136" fmla="*/ 922210 h 2660650"/>
                  <a:gd name="connsiteX137" fmla="*/ 2238598 w 2387600"/>
                  <a:gd name="connsiteY137" fmla="*/ 926370 h 2660650"/>
                  <a:gd name="connsiteX138" fmla="*/ 2229421 w 2387600"/>
                  <a:gd name="connsiteY138" fmla="*/ 955294 h 2660650"/>
                  <a:gd name="connsiteX139" fmla="*/ 2221453 w 2387600"/>
                  <a:gd name="connsiteY139" fmla="*/ 963835 h 2660650"/>
                  <a:gd name="connsiteX140" fmla="*/ 2212912 w 2387600"/>
                  <a:gd name="connsiteY140" fmla="*/ 975201 h 2660650"/>
                  <a:gd name="connsiteX141" fmla="*/ 2215229 w 2387600"/>
                  <a:gd name="connsiteY141" fmla="*/ 988409 h 2660650"/>
                  <a:gd name="connsiteX142" fmla="*/ 2218595 w 2387600"/>
                  <a:gd name="connsiteY142" fmla="*/ 993204 h 2660650"/>
                  <a:gd name="connsiteX143" fmla="*/ 2226152 w 2387600"/>
                  <a:gd name="connsiteY143" fmla="*/ 1008221 h 2660650"/>
                  <a:gd name="connsiteX144" fmla="*/ 2223103 w 2387600"/>
                  <a:gd name="connsiteY144" fmla="*/ 1036034 h 2660650"/>
                  <a:gd name="connsiteX145" fmla="*/ 2219548 w 2387600"/>
                  <a:gd name="connsiteY145" fmla="*/ 1051242 h 2660650"/>
                  <a:gd name="connsiteX146" fmla="*/ 2217262 w 2387600"/>
                  <a:gd name="connsiteY146" fmla="*/ 1065879 h 2660650"/>
                  <a:gd name="connsiteX147" fmla="*/ 2212912 w 2387600"/>
                  <a:gd name="connsiteY147" fmla="*/ 1090962 h 2660650"/>
                  <a:gd name="connsiteX148" fmla="*/ 2212308 w 2387600"/>
                  <a:gd name="connsiteY148" fmla="*/ 1107123 h 2660650"/>
                  <a:gd name="connsiteX149" fmla="*/ 2202942 w 2387600"/>
                  <a:gd name="connsiteY149" fmla="*/ 1130713 h 2660650"/>
                  <a:gd name="connsiteX150" fmla="*/ 2187893 w 2387600"/>
                  <a:gd name="connsiteY150" fmla="*/ 1117568 h 2660650"/>
                  <a:gd name="connsiteX151" fmla="*/ 2173256 w 2387600"/>
                  <a:gd name="connsiteY151" fmla="*/ 1100868 h 2660650"/>
                  <a:gd name="connsiteX152" fmla="*/ 2146745 w 2387600"/>
                  <a:gd name="connsiteY152" fmla="*/ 1107504 h 2660650"/>
                  <a:gd name="connsiteX153" fmla="*/ 2142172 w 2387600"/>
                  <a:gd name="connsiteY153" fmla="*/ 1148175 h 2660650"/>
                  <a:gd name="connsiteX154" fmla="*/ 2146745 w 2387600"/>
                  <a:gd name="connsiteY154" fmla="*/ 1167098 h 2660650"/>
                  <a:gd name="connsiteX155" fmla="*/ 2150555 w 2387600"/>
                  <a:gd name="connsiteY155" fmla="*/ 1179163 h 2660650"/>
                  <a:gd name="connsiteX156" fmla="*/ 2153349 w 2387600"/>
                  <a:gd name="connsiteY156" fmla="*/ 1196880 h 2660650"/>
                  <a:gd name="connsiteX157" fmla="*/ 2139728 w 2387600"/>
                  <a:gd name="connsiteY157" fmla="*/ 1209675 h 2660650"/>
                  <a:gd name="connsiteX158" fmla="*/ 2126838 w 2387600"/>
                  <a:gd name="connsiteY158" fmla="*/ 1223328 h 2660650"/>
                  <a:gd name="connsiteX159" fmla="*/ 2132013 w 2387600"/>
                  <a:gd name="connsiteY159" fmla="*/ 1237964 h 2660650"/>
                  <a:gd name="connsiteX160" fmla="*/ 2136775 w 2387600"/>
                  <a:gd name="connsiteY160" fmla="*/ 1246537 h 2660650"/>
                  <a:gd name="connsiteX161" fmla="*/ 2141442 w 2387600"/>
                  <a:gd name="connsiteY161" fmla="*/ 1255459 h 2660650"/>
                  <a:gd name="connsiteX162" fmla="*/ 2146745 w 2387600"/>
                  <a:gd name="connsiteY162" fmla="*/ 1272985 h 2660650"/>
                  <a:gd name="connsiteX163" fmla="*/ 2136775 w 2387600"/>
                  <a:gd name="connsiteY163" fmla="*/ 1292829 h 2660650"/>
                  <a:gd name="connsiteX164" fmla="*/ 2114518 w 2387600"/>
                  <a:gd name="connsiteY164" fmla="*/ 1296956 h 2660650"/>
                  <a:gd name="connsiteX165" fmla="*/ 2100390 w 2387600"/>
                  <a:gd name="connsiteY165" fmla="*/ 1296162 h 2660650"/>
                  <a:gd name="connsiteX166" fmla="*/ 2097151 w 2387600"/>
                  <a:gd name="connsiteY166" fmla="*/ 1306036 h 2660650"/>
                  <a:gd name="connsiteX167" fmla="*/ 2083848 w 2387600"/>
                  <a:gd name="connsiteY167" fmla="*/ 1269683 h 2660650"/>
                  <a:gd name="connsiteX168" fmla="*/ 2084801 w 2387600"/>
                  <a:gd name="connsiteY168" fmla="*/ 1256538 h 2660650"/>
                  <a:gd name="connsiteX169" fmla="*/ 2083848 w 2387600"/>
                  <a:gd name="connsiteY169" fmla="*/ 1239901 h 2660650"/>
                  <a:gd name="connsiteX170" fmla="*/ 2067402 w 2387600"/>
                  <a:gd name="connsiteY170" fmla="*/ 1231233 h 2660650"/>
                  <a:gd name="connsiteX171" fmla="*/ 2050797 w 2387600"/>
                  <a:gd name="connsiteY171" fmla="*/ 1223328 h 2660650"/>
                  <a:gd name="connsiteX172" fmla="*/ 2049146 w 2387600"/>
                  <a:gd name="connsiteY172" fmla="*/ 1199737 h 2660650"/>
                  <a:gd name="connsiteX173" fmla="*/ 2050797 w 2387600"/>
                  <a:gd name="connsiteY173" fmla="*/ 1180306 h 2660650"/>
                  <a:gd name="connsiteX174" fmla="*/ 2049463 w 2387600"/>
                  <a:gd name="connsiteY174" fmla="*/ 1169194 h 2660650"/>
                  <a:gd name="connsiteX175" fmla="*/ 2037493 w 2387600"/>
                  <a:gd name="connsiteY175" fmla="*/ 1143953 h 2660650"/>
                  <a:gd name="connsiteX176" fmla="*/ 2014347 w 2387600"/>
                  <a:gd name="connsiteY176" fmla="*/ 1143953 h 2660650"/>
                  <a:gd name="connsiteX177" fmla="*/ 2007807 w 2387600"/>
                  <a:gd name="connsiteY177" fmla="*/ 1168972 h 2660650"/>
                  <a:gd name="connsiteX178" fmla="*/ 2001044 w 2387600"/>
                  <a:gd name="connsiteY178" fmla="*/ 1193546 h 2660650"/>
                  <a:gd name="connsiteX179" fmla="*/ 1981200 w 2387600"/>
                  <a:gd name="connsiteY179" fmla="*/ 1193546 h 2660650"/>
                  <a:gd name="connsiteX180" fmla="*/ 1965802 w 2387600"/>
                  <a:gd name="connsiteY180" fmla="*/ 1170940 h 2660650"/>
                  <a:gd name="connsiteX181" fmla="*/ 1961388 w 2387600"/>
                  <a:gd name="connsiteY181" fmla="*/ 1157160 h 2660650"/>
                  <a:gd name="connsiteX182" fmla="*/ 1957260 w 2387600"/>
                  <a:gd name="connsiteY182" fmla="*/ 1149192 h 2660650"/>
                  <a:gd name="connsiteX183" fmla="*/ 1951451 w 2387600"/>
                  <a:gd name="connsiteY183" fmla="*/ 1130713 h 2660650"/>
                  <a:gd name="connsiteX184" fmla="*/ 1958086 w 2387600"/>
                  <a:gd name="connsiteY184" fmla="*/ 1110806 h 2660650"/>
                  <a:gd name="connsiteX185" fmla="*/ 1981613 w 2387600"/>
                  <a:gd name="connsiteY185" fmla="*/ 1091025 h 2660650"/>
                  <a:gd name="connsiteX186" fmla="*/ 1987773 w 2387600"/>
                  <a:gd name="connsiteY186" fmla="*/ 1087660 h 2660650"/>
                  <a:gd name="connsiteX187" fmla="*/ 1998028 w 2387600"/>
                  <a:gd name="connsiteY187" fmla="*/ 1084135 h 2660650"/>
                  <a:gd name="connsiteX188" fmla="*/ 2011077 w 2387600"/>
                  <a:gd name="connsiteY188" fmla="*/ 1077722 h 2660650"/>
                  <a:gd name="connsiteX189" fmla="*/ 2012982 w 2387600"/>
                  <a:gd name="connsiteY189" fmla="*/ 1059593 h 2660650"/>
                  <a:gd name="connsiteX190" fmla="*/ 2014347 w 2387600"/>
                  <a:gd name="connsiteY190" fmla="*/ 1041368 h 2660650"/>
                  <a:gd name="connsiteX191" fmla="*/ 2024190 w 2387600"/>
                  <a:gd name="connsiteY191" fmla="*/ 1035177 h 2660650"/>
                  <a:gd name="connsiteX192" fmla="*/ 2034128 w 2387600"/>
                  <a:gd name="connsiteY192" fmla="*/ 1028129 h 2660650"/>
                  <a:gd name="connsiteX193" fmla="*/ 2034128 w 2387600"/>
                  <a:gd name="connsiteY193" fmla="*/ 1004919 h 2660650"/>
                  <a:gd name="connsiteX194" fmla="*/ 2005235 w 2387600"/>
                  <a:gd name="connsiteY194" fmla="*/ 1000728 h 2660650"/>
                  <a:gd name="connsiteX195" fmla="*/ 1984534 w 2387600"/>
                  <a:gd name="connsiteY195" fmla="*/ 1004919 h 2660650"/>
                  <a:gd name="connsiteX196" fmla="*/ 1959325 w 2387600"/>
                  <a:gd name="connsiteY196" fmla="*/ 1005332 h 2660650"/>
                  <a:gd name="connsiteX197" fmla="*/ 1915034 w 2387600"/>
                  <a:gd name="connsiteY197" fmla="*/ 1004919 h 2660650"/>
                  <a:gd name="connsiteX198" fmla="*/ 1882172 w 2387600"/>
                  <a:gd name="connsiteY198" fmla="*/ 1001459 h 2660650"/>
                  <a:gd name="connsiteX199" fmla="*/ 1855565 w 2387600"/>
                  <a:gd name="connsiteY199" fmla="*/ 998347 h 2660650"/>
                  <a:gd name="connsiteX200" fmla="*/ 1836833 w 2387600"/>
                  <a:gd name="connsiteY200" fmla="*/ 999998 h 2660650"/>
                  <a:gd name="connsiteX201" fmla="*/ 1809211 w 2387600"/>
                  <a:gd name="connsiteY201" fmla="*/ 995045 h 2660650"/>
                  <a:gd name="connsiteX202" fmla="*/ 1804924 w 2387600"/>
                  <a:gd name="connsiteY202" fmla="*/ 988409 h 2660650"/>
                  <a:gd name="connsiteX203" fmla="*/ 1802924 w 2387600"/>
                  <a:gd name="connsiteY203" fmla="*/ 972503 h 2660650"/>
                  <a:gd name="connsiteX204" fmla="*/ 1802511 w 2387600"/>
                  <a:gd name="connsiteY204" fmla="*/ 961930 h 2660650"/>
                  <a:gd name="connsiteX205" fmla="*/ 1804734 w 2387600"/>
                  <a:gd name="connsiteY205" fmla="*/ 944816 h 2660650"/>
                  <a:gd name="connsiteX206" fmla="*/ 1802511 w 2387600"/>
                  <a:gd name="connsiteY206" fmla="*/ 922210 h 2660650"/>
                  <a:gd name="connsiteX207" fmla="*/ 1779429 w 2387600"/>
                  <a:gd name="connsiteY207" fmla="*/ 912336 h 2660650"/>
                  <a:gd name="connsiteX208" fmla="*/ 1771238 w 2387600"/>
                  <a:gd name="connsiteY208" fmla="*/ 917417 h 2660650"/>
                  <a:gd name="connsiteX209" fmla="*/ 1762855 w 2387600"/>
                  <a:gd name="connsiteY209" fmla="*/ 922210 h 2660650"/>
                  <a:gd name="connsiteX210" fmla="*/ 1750505 w 2387600"/>
                  <a:gd name="connsiteY210" fmla="*/ 910749 h 2660650"/>
                  <a:gd name="connsiteX211" fmla="*/ 1743012 w 2387600"/>
                  <a:gd name="connsiteY211" fmla="*/ 899065 h 2660650"/>
                  <a:gd name="connsiteX212" fmla="*/ 1706531 w 2387600"/>
                  <a:gd name="connsiteY212" fmla="*/ 879189 h 2660650"/>
                  <a:gd name="connsiteX213" fmla="*/ 1700816 w 2387600"/>
                  <a:gd name="connsiteY213" fmla="*/ 877348 h 2660650"/>
                  <a:gd name="connsiteX214" fmla="*/ 1683480 w 2387600"/>
                  <a:gd name="connsiteY214" fmla="*/ 875887 h 2660650"/>
                  <a:gd name="connsiteX215" fmla="*/ 1666843 w 2387600"/>
                  <a:gd name="connsiteY215" fmla="*/ 905701 h 2660650"/>
                  <a:gd name="connsiteX216" fmla="*/ 1679416 w 2387600"/>
                  <a:gd name="connsiteY216" fmla="*/ 931354 h 2660650"/>
                  <a:gd name="connsiteX217" fmla="*/ 1680084 w 2387600"/>
                  <a:gd name="connsiteY217" fmla="*/ 932116 h 2660650"/>
                  <a:gd name="connsiteX218" fmla="*/ 1694593 w 2387600"/>
                  <a:gd name="connsiteY218" fmla="*/ 943261 h 2660650"/>
                  <a:gd name="connsiteX219" fmla="*/ 1703324 w 2387600"/>
                  <a:gd name="connsiteY219" fmla="*/ 948690 h 2660650"/>
                  <a:gd name="connsiteX220" fmla="*/ 1713833 w 2387600"/>
                  <a:gd name="connsiteY220" fmla="*/ 956183 h 2660650"/>
                  <a:gd name="connsiteX221" fmla="*/ 1726533 w 2387600"/>
                  <a:gd name="connsiteY221" fmla="*/ 965200 h 2660650"/>
                  <a:gd name="connsiteX222" fmla="*/ 1737106 w 2387600"/>
                  <a:gd name="connsiteY222" fmla="*/ 970090 h 2660650"/>
                  <a:gd name="connsiteX223" fmla="*/ 1749648 w 2387600"/>
                  <a:gd name="connsiteY223" fmla="*/ 981773 h 2660650"/>
                  <a:gd name="connsiteX224" fmla="*/ 1747615 w 2387600"/>
                  <a:gd name="connsiteY224" fmla="*/ 988409 h 2660650"/>
                  <a:gd name="connsiteX225" fmla="*/ 1740345 w 2387600"/>
                  <a:gd name="connsiteY225" fmla="*/ 995267 h 2660650"/>
                  <a:gd name="connsiteX226" fmla="*/ 1736408 w 2387600"/>
                  <a:gd name="connsiteY226" fmla="*/ 998347 h 2660650"/>
                  <a:gd name="connsiteX227" fmla="*/ 1718152 w 2387600"/>
                  <a:gd name="connsiteY227" fmla="*/ 1005078 h 2660650"/>
                  <a:gd name="connsiteX228" fmla="*/ 1700085 w 2387600"/>
                  <a:gd name="connsiteY228" fmla="*/ 1011555 h 2660650"/>
                  <a:gd name="connsiteX229" fmla="*/ 1700054 w 2387600"/>
                  <a:gd name="connsiteY229" fmla="*/ 1011587 h 2660650"/>
                  <a:gd name="connsiteX230" fmla="*/ 1680115 w 2387600"/>
                  <a:gd name="connsiteY230" fmla="*/ 1041368 h 2660650"/>
                  <a:gd name="connsiteX231" fmla="*/ 1693355 w 2387600"/>
                  <a:gd name="connsiteY231" fmla="*/ 1067689 h 2660650"/>
                  <a:gd name="connsiteX232" fmla="*/ 1693450 w 2387600"/>
                  <a:gd name="connsiteY232" fmla="*/ 1067784 h 2660650"/>
                  <a:gd name="connsiteX233" fmla="*/ 1708880 w 2387600"/>
                  <a:gd name="connsiteY233" fmla="*/ 1078262 h 2660650"/>
                  <a:gd name="connsiteX234" fmla="*/ 1719929 w 2387600"/>
                  <a:gd name="connsiteY234" fmla="*/ 1084326 h 2660650"/>
                  <a:gd name="connsiteX235" fmla="*/ 1732471 w 2387600"/>
                  <a:gd name="connsiteY235" fmla="*/ 1090676 h 2660650"/>
                  <a:gd name="connsiteX236" fmla="*/ 1749648 w 2387600"/>
                  <a:gd name="connsiteY236" fmla="*/ 1107504 h 2660650"/>
                  <a:gd name="connsiteX237" fmla="*/ 1739773 w 2387600"/>
                  <a:gd name="connsiteY237" fmla="*/ 1120839 h 2660650"/>
                  <a:gd name="connsiteX238" fmla="*/ 1729772 w 2387600"/>
                  <a:gd name="connsiteY238" fmla="*/ 1133951 h 2660650"/>
                  <a:gd name="connsiteX239" fmla="*/ 1736566 w 2387600"/>
                  <a:gd name="connsiteY239" fmla="*/ 1149541 h 2660650"/>
                  <a:gd name="connsiteX240" fmla="*/ 1739709 w 2387600"/>
                  <a:gd name="connsiteY240" fmla="*/ 1153859 h 2660650"/>
                  <a:gd name="connsiteX241" fmla="*/ 1755108 w 2387600"/>
                  <a:gd name="connsiteY241" fmla="*/ 1167924 h 2660650"/>
                  <a:gd name="connsiteX242" fmla="*/ 1769555 w 2387600"/>
                  <a:gd name="connsiteY242" fmla="*/ 1180306 h 2660650"/>
                  <a:gd name="connsiteX243" fmla="*/ 1792637 w 2387600"/>
                  <a:gd name="connsiteY243" fmla="*/ 1229963 h 2660650"/>
                  <a:gd name="connsiteX244" fmla="*/ 1793336 w 2387600"/>
                  <a:gd name="connsiteY244" fmla="*/ 1255204 h 2660650"/>
                  <a:gd name="connsiteX245" fmla="*/ 1792637 w 2387600"/>
                  <a:gd name="connsiteY245" fmla="*/ 1269683 h 2660650"/>
                  <a:gd name="connsiteX246" fmla="*/ 1792637 w 2387600"/>
                  <a:gd name="connsiteY246" fmla="*/ 1316038 h 2660650"/>
                  <a:gd name="connsiteX247" fmla="*/ 1783397 w 2387600"/>
                  <a:gd name="connsiteY247" fmla="*/ 1322610 h 2660650"/>
                  <a:gd name="connsiteX248" fmla="*/ 1769587 w 2387600"/>
                  <a:gd name="connsiteY248" fmla="*/ 1332548 h 2660650"/>
                  <a:gd name="connsiteX249" fmla="*/ 1759680 w 2387600"/>
                  <a:gd name="connsiteY249" fmla="*/ 1327309 h 2660650"/>
                  <a:gd name="connsiteX250" fmla="*/ 1750409 w 2387600"/>
                  <a:gd name="connsiteY250" fmla="*/ 1322610 h 2660650"/>
                  <a:gd name="connsiteX251" fmla="*/ 1746282 w 2387600"/>
                  <a:gd name="connsiteY251" fmla="*/ 1322610 h 2660650"/>
                  <a:gd name="connsiteX252" fmla="*/ 1737170 w 2387600"/>
                  <a:gd name="connsiteY252" fmla="*/ 1326706 h 2660650"/>
                  <a:gd name="connsiteX253" fmla="*/ 1733106 w 2387600"/>
                  <a:gd name="connsiteY253" fmla="*/ 1329246 h 2660650"/>
                  <a:gd name="connsiteX254" fmla="*/ 1725549 w 2387600"/>
                  <a:gd name="connsiteY254" fmla="*/ 1336294 h 2660650"/>
                  <a:gd name="connsiteX255" fmla="*/ 1713167 w 2387600"/>
                  <a:gd name="connsiteY255" fmla="*/ 1342485 h 2660650"/>
                  <a:gd name="connsiteX256" fmla="*/ 1708023 w 2387600"/>
                  <a:gd name="connsiteY256" fmla="*/ 1334357 h 2660650"/>
                  <a:gd name="connsiteX257" fmla="*/ 1703388 w 2387600"/>
                  <a:gd name="connsiteY257" fmla="*/ 1325944 h 2660650"/>
                  <a:gd name="connsiteX258" fmla="*/ 1685608 w 2387600"/>
                  <a:gd name="connsiteY258" fmla="*/ 1332865 h 2660650"/>
                  <a:gd name="connsiteX259" fmla="*/ 1673606 w 2387600"/>
                  <a:gd name="connsiteY259" fmla="*/ 1342485 h 2660650"/>
                  <a:gd name="connsiteX260" fmla="*/ 1660493 w 2387600"/>
                  <a:gd name="connsiteY260" fmla="*/ 1346264 h 2660650"/>
                  <a:gd name="connsiteX261" fmla="*/ 1643793 w 2387600"/>
                  <a:gd name="connsiteY261" fmla="*/ 1352392 h 2660650"/>
                  <a:gd name="connsiteX262" fmla="*/ 1627188 w 2387600"/>
                  <a:gd name="connsiteY262" fmla="*/ 1368933 h 2660650"/>
                  <a:gd name="connsiteX263" fmla="*/ 1620552 w 2387600"/>
                  <a:gd name="connsiteY263" fmla="*/ 1402556 h 2660650"/>
                  <a:gd name="connsiteX264" fmla="*/ 1620615 w 2387600"/>
                  <a:gd name="connsiteY264" fmla="*/ 1418558 h 2660650"/>
                  <a:gd name="connsiteX265" fmla="*/ 1621568 w 2387600"/>
                  <a:gd name="connsiteY265" fmla="*/ 1436370 h 2660650"/>
                  <a:gd name="connsiteX266" fmla="*/ 1620615 w 2387600"/>
                  <a:gd name="connsiteY266" fmla="*/ 1461611 h 2660650"/>
                  <a:gd name="connsiteX267" fmla="*/ 1600803 w 2387600"/>
                  <a:gd name="connsiteY267" fmla="*/ 1494695 h 2660650"/>
                  <a:gd name="connsiteX268" fmla="*/ 1573054 w 2387600"/>
                  <a:gd name="connsiteY268" fmla="*/ 1509522 h 2660650"/>
                  <a:gd name="connsiteX269" fmla="*/ 1547844 w 2387600"/>
                  <a:gd name="connsiteY269" fmla="*/ 1521142 h 2660650"/>
                  <a:gd name="connsiteX270" fmla="*/ 1534192 w 2387600"/>
                  <a:gd name="connsiteY270" fmla="*/ 1534732 h 2660650"/>
                  <a:gd name="connsiteX271" fmla="*/ 1521460 w 2387600"/>
                  <a:gd name="connsiteY271" fmla="*/ 1547654 h 2660650"/>
                  <a:gd name="connsiteX272" fmla="*/ 1507331 w 2387600"/>
                  <a:gd name="connsiteY272" fmla="*/ 1556829 h 2660650"/>
                  <a:gd name="connsiteX273" fmla="*/ 1491679 w 2387600"/>
                  <a:gd name="connsiteY273" fmla="*/ 1567498 h 2660650"/>
                  <a:gd name="connsiteX274" fmla="*/ 1481678 w 2387600"/>
                  <a:gd name="connsiteY274" fmla="*/ 1579086 h 2660650"/>
                  <a:gd name="connsiteX275" fmla="*/ 1471803 w 2387600"/>
                  <a:gd name="connsiteY275" fmla="*/ 1590612 h 2660650"/>
                  <a:gd name="connsiteX276" fmla="*/ 1460881 w 2387600"/>
                  <a:gd name="connsiteY276" fmla="*/ 1598136 h 2660650"/>
                  <a:gd name="connsiteX277" fmla="*/ 1448657 w 2387600"/>
                  <a:gd name="connsiteY277" fmla="*/ 1607217 h 2660650"/>
                  <a:gd name="connsiteX278" fmla="*/ 1439037 w 2387600"/>
                  <a:gd name="connsiteY278" fmla="*/ 1623441 h 2660650"/>
                  <a:gd name="connsiteX279" fmla="*/ 1432052 w 2387600"/>
                  <a:gd name="connsiteY279" fmla="*/ 1636966 h 2660650"/>
                  <a:gd name="connsiteX280" fmla="*/ 1425036 w 2387600"/>
                  <a:gd name="connsiteY280" fmla="*/ 1645888 h 2660650"/>
                  <a:gd name="connsiteX281" fmla="*/ 1418876 w 2387600"/>
                  <a:gd name="connsiteY281" fmla="*/ 1653508 h 2660650"/>
                  <a:gd name="connsiteX282" fmla="*/ 1415765 w 2387600"/>
                  <a:gd name="connsiteY282" fmla="*/ 1657667 h 2660650"/>
                  <a:gd name="connsiteX283" fmla="*/ 1405541 w 2387600"/>
                  <a:gd name="connsiteY283" fmla="*/ 1673384 h 2660650"/>
                  <a:gd name="connsiteX284" fmla="*/ 1403159 w 2387600"/>
                  <a:gd name="connsiteY284" fmla="*/ 1680559 h 2660650"/>
                  <a:gd name="connsiteX285" fmla="*/ 1398969 w 2387600"/>
                  <a:gd name="connsiteY285" fmla="*/ 1689957 h 2660650"/>
                  <a:gd name="connsiteX286" fmla="*/ 1382046 w 2387600"/>
                  <a:gd name="connsiteY286" fmla="*/ 1694307 h 2660650"/>
                  <a:gd name="connsiteX287" fmla="*/ 1365948 w 2387600"/>
                  <a:gd name="connsiteY287" fmla="*/ 1696529 h 2660650"/>
                  <a:gd name="connsiteX288" fmla="*/ 1349312 w 2387600"/>
                  <a:gd name="connsiteY288" fmla="*/ 1713040 h 2660650"/>
                  <a:gd name="connsiteX289" fmla="*/ 1350073 w 2387600"/>
                  <a:gd name="connsiteY289" fmla="*/ 1726025 h 2660650"/>
                  <a:gd name="connsiteX290" fmla="*/ 1349312 w 2387600"/>
                  <a:gd name="connsiteY290" fmla="*/ 1739551 h 2660650"/>
                  <a:gd name="connsiteX291" fmla="*/ 1340263 w 2387600"/>
                  <a:gd name="connsiteY291" fmla="*/ 1743773 h 2660650"/>
                  <a:gd name="connsiteX292" fmla="*/ 1332802 w 2387600"/>
                  <a:gd name="connsiteY292" fmla="*/ 1746187 h 2660650"/>
                  <a:gd name="connsiteX293" fmla="*/ 1315847 w 2387600"/>
                  <a:gd name="connsiteY293" fmla="*/ 1761808 h 2660650"/>
                  <a:gd name="connsiteX294" fmla="*/ 1309497 w 2387600"/>
                  <a:gd name="connsiteY294" fmla="*/ 1769332 h 2660650"/>
                  <a:gd name="connsiteX295" fmla="*/ 1304131 w 2387600"/>
                  <a:gd name="connsiteY295" fmla="*/ 1775142 h 2660650"/>
                  <a:gd name="connsiteX296" fmla="*/ 1292987 w 2387600"/>
                  <a:gd name="connsiteY296" fmla="*/ 1789176 h 2660650"/>
                  <a:gd name="connsiteX297" fmla="*/ 1288097 w 2387600"/>
                  <a:gd name="connsiteY297" fmla="*/ 1809020 h 2660650"/>
                  <a:gd name="connsiteX298" fmla="*/ 1283113 w 2387600"/>
                  <a:gd name="connsiteY298" fmla="*/ 1828895 h 2660650"/>
                  <a:gd name="connsiteX299" fmla="*/ 1251014 w 2387600"/>
                  <a:gd name="connsiteY299" fmla="*/ 1858105 h 2660650"/>
                  <a:gd name="connsiteX300" fmla="*/ 1250061 w 2387600"/>
                  <a:gd name="connsiteY300" fmla="*/ 1858709 h 2660650"/>
                  <a:gd name="connsiteX301" fmla="*/ 1244950 w 2387600"/>
                  <a:gd name="connsiteY301" fmla="*/ 1862042 h 2660650"/>
                  <a:gd name="connsiteX302" fmla="*/ 1230122 w 2387600"/>
                  <a:gd name="connsiteY302" fmla="*/ 1868615 h 2660650"/>
                  <a:gd name="connsiteX303" fmla="*/ 1215676 w 2387600"/>
                  <a:gd name="connsiteY303" fmla="*/ 1862709 h 2660650"/>
                  <a:gd name="connsiteX304" fmla="*/ 1200436 w 2387600"/>
                  <a:gd name="connsiteY304" fmla="*/ 1858709 h 2660650"/>
                  <a:gd name="connsiteX305" fmla="*/ 1192435 w 2387600"/>
                  <a:gd name="connsiteY305" fmla="*/ 1873536 h 2660650"/>
                  <a:gd name="connsiteX306" fmla="*/ 1190498 w 2387600"/>
                  <a:gd name="connsiteY306" fmla="*/ 1881854 h 2660650"/>
                  <a:gd name="connsiteX307" fmla="*/ 1189069 w 2387600"/>
                  <a:gd name="connsiteY307" fmla="*/ 1894777 h 2660650"/>
                  <a:gd name="connsiteX308" fmla="*/ 1183863 w 2387600"/>
                  <a:gd name="connsiteY308" fmla="*/ 1911573 h 2660650"/>
                  <a:gd name="connsiteX309" fmla="*/ 1161574 w 2387600"/>
                  <a:gd name="connsiteY309" fmla="*/ 1913922 h 2660650"/>
                  <a:gd name="connsiteX310" fmla="*/ 1147446 w 2387600"/>
                  <a:gd name="connsiteY310" fmla="*/ 1911573 h 2660650"/>
                  <a:gd name="connsiteX311" fmla="*/ 1120998 w 2387600"/>
                  <a:gd name="connsiteY311" fmla="*/ 1928209 h 2660650"/>
                  <a:gd name="connsiteX312" fmla="*/ 1115759 w 2387600"/>
                  <a:gd name="connsiteY312" fmla="*/ 1937798 h 2660650"/>
                  <a:gd name="connsiteX313" fmla="*/ 1107790 w 2387600"/>
                  <a:gd name="connsiteY313" fmla="*/ 1954657 h 2660650"/>
                  <a:gd name="connsiteX314" fmla="*/ 1108298 w 2387600"/>
                  <a:gd name="connsiteY314" fmla="*/ 2014125 h 2660650"/>
                  <a:gd name="connsiteX315" fmla="*/ 1111059 w 2387600"/>
                  <a:gd name="connsiteY315" fmla="*/ 2027428 h 2660650"/>
                  <a:gd name="connsiteX316" fmla="*/ 1115854 w 2387600"/>
                  <a:gd name="connsiteY316" fmla="*/ 2044542 h 2660650"/>
                  <a:gd name="connsiteX317" fmla="*/ 1120934 w 2387600"/>
                  <a:gd name="connsiteY317" fmla="*/ 2063877 h 2660650"/>
                  <a:gd name="connsiteX318" fmla="*/ 1121378 w 2387600"/>
                  <a:gd name="connsiteY318" fmla="*/ 2108200 h 2660650"/>
                  <a:gd name="connsiteX319" fmla="*/ 1120934 w 2387600"/>
                  <a:gd name="connsiteY319" fmla="*/ 2113471 h 2660650"/>
                  <a:gd name="connsiteX320" fmla="*/ 1119060 w 2387600"/>
                  <a:gd name="connsiteY320" fmla="*/ 2124170 h 2660650"/>
                  <a:gd name="connsiteX321" fmla="*/ 1117759 w 2387600"/>
                  <a:gd name="connsiteY321" fmla="*/ 2139950 h 2660650"/>
                  <a:gd name="connsiteX322" fmla="*/ 1125951 w 2387600"/>
                  <a:gd name="connsiteY322" fmla="*/ 2155285 h 2660650"/>
                  <a:gd name="connsiteX323" fmla="*/ 1134269 w 2387600"/>
                  <a:gd name="connsiteY323" fmla="*/ 2169732 h 2660650"/>
                  <a:gd name="connsiteX324" fmla="*/ 1129316 w 2387600"/>
                  <a:gd name="connsiteY324" fmla="*/ 2202053 h 2660650"/>
                  <a:gd name="connsiteX325" fmla="*/ 1124395 w 2387600"/>
                  <a:gd name="connsiteY325" fmla="*/ 2216055 h 2660650"/>
                  <a:gd name="connsiteX326" fmla="*/ 1117854 w 2387600"/>
                  <a:gd name="connsiteY326" fmla="*/ 2233676 h 2660650"/>
                  <a:gd name="connsiteX327" fmla="*/ 1111059 w 2387600"/>
                  <a:gd name="connsiteY327" fmla="*/ 2252409 h 2660650"/>
                  <a:gd name="connsiteX328" fmla="*/ 1101154 w 2387600"/>
                  <a:gd name="connsiteY328" fmla="*/ 2308701 h 2660650"/>
                  <a:gd name="connsiteX329" fmla="*/ 1104392 w 2387600"/>
                  <a:gd name="connsiteY329" fmla="*/ 2364931 h 2660650"/>
                  <a:gd name="connsiteX330" fmla="*/ 1109282 w 2387600"/>
                  <a:gd name="connsiteY330" fmla="*/ 2382647 h 2660650"/>
                  <a:gd name="connsiteX331" fmla="*/ 1114362 w 2387600"/>
                  <a:gd name="connsiteY331" fmla="*/ 2404713 h 2660650"/>
                  <a:gd name="connsiteX332" fmla="*/ 1115123 w 2387600"/>
                  <a:gd name="connsiteY332" fmla="*/ 2412905 h 2660650"/>
                  <a:gd name="connsiteX333" fmla="*/ 1111059 w 2387600"/>
                  <a:gd name="connsiteY333" fmla="*/ 2437797 h 2660650"/>
                  <a:gd name="connsiteX334" fmla="*/ 1090041 w 2387600"/>
                  <a:gd name="connsiteY334" fmla="*/ 2449513 h 2660650"/>
                  <a:gd name="connsiteX335" fmla="*/ 1084580 w 2387600"/>
                  <a:gd name="connsiteY335" fmla="*/ 2451005 h 2660650"/>
                  <a:gd name="connsiteX336" fmla="*/ 1072261 w 2387600"/>
                  <a:gd name="connsiteY336" fmla="*/ 2450814 h 2660650"/>
                  <a:gd name="connsiteX337" fmla="*/ 1058132 w 2387600"/>
                  <a:gd name="connsiteY337" fmla="*/ 2454307 h 2660650"/>
                  <a:gd name="connsiteX338" fmla="*/ 1060895 w 2387600"/>
                  <a:gd name="connsiteY338" fmla="*/ 2466023 h 2660650"/>
                  <a:gd name="connsiteX339" fmla="*/ 1064768 w 2387600"/>
                  <a:gd name="connsiteY339" fmla="*/ 2477516 h 2660650"/>
                  <a:gd name="connsiteX340" fmla="*/ 1056481 w 2387600"/>
                  <a:gd name="connsiteY340" fmla="*/ 2486470 h 2660650"/>
                  <a:gd name="connsiteX341" fmla="*/ 1048259 w 2387600"/>
                  <a:gd name="connsiteY341" fmla="*/ 2494026 h 2660650"/>
                  <a:gd name="connsiteX342" fmla="*/ 1048512 w 2387600"/>
                  <a:gd name="connsiteY342" fmla="*/ 2512124 h 2660650"/>
                  <a:gd name="connsiteX343" fmla="*/ 1048259 w 2387600"/>
                  <a:gd name="connsiteY343" fmla="*/ 2530443 h 2660650"/>
                  <a:gd name="connsiteX344" fmla="*/ 1038003 w 2387600"/>
                  <a:gd name="connsiteY344" fmla="*/ 2539429 h 2660650"/>
                  <a:gd name="connsiteX345" fmla="*/ 1031716 w 2387600"/>
                  <a:gd name="connsiteY345" fmla="*/ 2543651 h 2660650"/>
                  <a:gd name="connsiteX346" fmla="*/ 1021080 w 2387600"/>
                  <a:gd name="connsiteY346" fmla="*/ 2551081 h 2660650"/>
                  <a:gd name="connsiteX347" fmla="*/ 1005237 w 2387600"/>
                  <a:gd name="connsiteY347" fmla="*/ 2563527 h 2660650"/>
                  <a:gd name="connsiteX348" fmla="*/ 988854 w 2387600"/>
                  <a:gd name="connsiteY348" fmla="*/ 2587562 h 2660650"/>
                  <a:gd name="connsiteX349" fmla="*/ 981996 w 2387600"/>
                  <a:gd name="connsiteY349" fmla="*/ 2599912 h 2660650"/>
                  <a:gd name="connsiteX350" fmla="*/ 972503 w 2387600"/>
                  <a:gd name="connsiteY350" fmla="*/ 2626551 h 2660650"/>
                  <a:gd name="connsiteX351" fmla="*/ 948913 w 2387600"/>
                  <a:gd name="connsiteY351" fmla="*/ 2659475 h 2660650"/>
                  <a:gd name="connsiteX352" fmla="*/ 927926 w 2387600"/>
                  <a:gd name="connsiteY352" fmla="*/ 2658110 h 2660650"/>
                  <a:gd name="connsiteX353" fmla="*/ 919226 w 2387600"/>
                  <a:gd name="connsiteY353" fmla="*/ 2656173 h 2660650"/>
                  <a:gd name="connsiteX354" fmla="*/ 904716 w 2387600"/>
                  <a:gd name="connsiteY354" fmla="*/ 2654522 h 2660650"/>
                  <a:gd name="connsiteX355" fmla="*/ 872872 w 2387600"/>
                  <a:gd name="connsiteY355" fmla="*/ 2642902 h 2660650"/>
                  <a:gd name="connsiteX356" fmla="*/ 865410 w 2387600"/>
                  <a:gd name="connsiteY356" fmla="*/ 2622487 h 2660650"/>
                  <a:gd name="connsiteX357" fmla="*/ 859631 w 2387600"/>
                  <a:gd name="connsiteY357" fmla="*/ 2603246 h 2660650"/>
                  <a:gd name="connsiteX358" fmla="*/ 847820 w 2387600"/>
                  <a:gd name="connsiteY358" fmla="*/ 2592959 h 2660650"/>
                  <a:gd name="connsiteX359" fmla="*/ 836390 w 2387600"/>
                  <a:gd name="connsiteY359" fmla="*/ 2583339 h 2660650"/>
                  <a:gd name="connsiteX360" fmla="*/ 823627 w 2387600"/>
                  <a:gd name="connsiteY360" fmla="*/ 2538794 h 2660650"/>
                  <a:gd name="connsiteX361" fmla="*/ 819817 w 2387600"/>
                  <a:gd name="connsiteY361" fmla="*/ 2507234 h 2660650"/>
                  <a:gd name="connsiteX362" fmla="*/ 800005 w 2387600"/>
                  <a:gd name="connsiteY362" fmla="*/ 2447703 h 2660650"/>
                  <a:gd name="connsiteX363" fmla="*/ 781368 w 2387600"/>
                  <a:gd name="connsiteY363" fmla="*/ 2402047 h 2660650"/>
                  <a:gd name="connsiteX364" fmla="*/ 776828 w 2387600"/>
                  <a:gd name="connsiteY364" fmla="*/ 2391442 h 2660650"/>
                  <a:gd name="connsiteX365" fmla="*/ 771779 w 2387600"/>
                  <a:gd name="connsiteY365" fmla="*/ 2379441 h 2660650"/>
                  <a:gd name="connsiteX366" fmla="*/ 753650 w 2387600"/>
                  <a:gd name="connsiteY366" fmla="*/ 2338483 h 2660650"/>
                  <a:gd name="connsiteX367" fmla="*/ 745776 w 2387600"/>
                  <a:gd name="connsiteY367" fmla="*/ 2318417 h 2660650"/>
                  <a:gd name="connsiteX368" fmla="*/ 723868 w 2387600"/>
                  <a:gd name="connsiteY368" fmla="*/ 2282222 h 2660650"/>
                  <a:gd name="connsiteX369" fmla="*/ 707930 w 2387600"/>
                  <a:gd name="connsiteY369" fmla="*/ 2274729 h 2660650"/>
                  <a:gd name="connsiteX370" fmla="*/ 690785 w 2387600"/>
                  <a:gd name="connsiteY370" fmla="*/ 2265680 h 2660650"/>
                  <a:gd name="connsiteX371" fmla="*/ 679545 w 2387600"/>
                  <a:gd name="connsiteY371" fmla="*/ 2231676 h 2660650"/>
                  <a:gd name="connsiteX372" fmla="*/ 677514 w 2387600"/>
                  <a:gd name="connsiteY372" fmla="*/ 2212753 h 2660650"/>
                  <a:gd name="connsiteX373" fmla="*/ 675164 w 2387600"/>
                  <a:gd name="connsiteY373" fmla="*/ 2196148 h 2660650"/>
                  <a:gd name="connsiteX374" fmla="*/ 670846 w 2387600"/>
                  <a:gd name="connsiteY374" fmla="*/ 2173034 h 2660650"/>
                  <a:gd name="connsiteX375" fmla="*/ 664401 w 2387600"/>
                  <a:gd name="connsiteY375" fmla="*/ 2158778 h 2660650"/>
                  <a:gd name="connsiteX376" fmla="*/ 657670 w 2387600"/>
                  <a:gd name="connsiteY376" fmla="*/ 2143252 h 2660650"/>
                  <a:gd name="connsiteX377" fmla="*/ 655193 w 2387600"/>
                  <a:gd name="connsiteY377" fmla="*/ 2122996 h 2660650"/>
                  <a:gd name="connsiteX378" fmla="*/ 654368 w 2387600"/>
                  <a:gd name="connsiteY378" fmla="*/ 2110169 h 2660650"/>
                  <a:gd name="connsiteX379" fmla="*/ 653479 w 2387600"/>
                  <a:gd name="connsiteY379" fmla="*/ 2088610 h 2660650"/>
                  <a:gd name="connsiteX380" fmla="*/ 644430 w 2387600"/>
                  <a:gd name="connsiteY380" fmla="*/ 2047304 h 2660650"/>
                  <a:gd name="connsiteX381" fmla="*/ 627094 w 2387600"/>
                  <a:gd name="connsiteY381" fmla="*/ 2030952 h 2660650"/>
                  <a:gd name="connsiteX382" fmla="*/ 611346 w 2387600"/>
                  <a:gd name="connsiteY382" fmla="*/ 2017522 h 2660650"/>
                  <a:gd name="connsiteX383" fmla="*/ 594328 w 2387600"/>
                  <a:gd name="connsiteY383" fmla="*/ 1989868 h 2660650"/>
                  <a:gd name="connsiteX384" fmla="*/ 588105 w 2387600"/>
                  <a:gd name="connsiteY384" fmla="*/ 1977803 h 2660650"/>
                  <a:gd name="connsiteX385" fmla="*/ 574263 w 2387600"/>
                  <a:gd name="connsiteY385" fmla="*/ 1950307 h 2660650"/>
                  <a:gd name="connsiteX386" fmla="*/ 565055 w 2387600"/>
                  <a:gd name="connsiteY386" fmla="*/ 1931479 h 2660650"/>
                  <a:gd name="connsiteX387" fmla="*/ 546195 w 2387600"/>
                  <a:gd name="connsiteY387" fmla="*/ 1895824 h 2660650"/>
                  <a:gd name="connsiteX388" fmla="*/ 535210 w 2387600"/>
                  <a:gd name="connsiteY388" fmla="*/ 1875250 h 2660650"/>
                  <a:gd name="connsiteX389" fmla="*/ 535210 w 2387600"/>
                  <a:gd name="connsiteY389" fmla="*/ 1881854 h 2660650"/>
                  <a:gd name="connsiteX390" fmla="*/ 520732 w 2387600"/>
                  <a:gd name="connsiteY390" fmla="*/ 1865916 h 2660650"/>
                  <a:gd name="connsiteX391" fmla="*/ 498856 w 2387600"/>
                  <a:gd name="connsiteY391" fmla="*/ 1835499 h 2660650"/>
                  <a:gd name="connsiteX392" fmla="*/ 493205 w 2387600"/>
                  <a:gd name="connsiteY392" fmla="*/ 1800987 h 2660650"/>
                  <a:gd name="connsiteX393" fmla="*/ 492220 w 2387600"/>
                  <a:gd name="connsiteY393" fmla="*/ 1782540 h 2660650"/>
                  <a:gd name="connsiteX394" fmla="*/ 491331 w 2387600"/>
                  <a:gd name="connsiteY394" fmla="*/ 1752886 h 2660650"/>
                  <a:gd name="connsiteX395" fmla="*/ 485584 w 2387600"/>
                  <a:gd name="connsiteY395" fmla="*/ 1706467 h 2660650"/>
                  <a:gd name="connsiteX396" fmla="*/ 477044 w 2387600"/>
                  <a:gd name="connsiteY396" fmla="*/ 1689195 h 2660650"/>
                  <a:gd name="connsiteX397" fmla="*/ 468947 w 2387600"/>
                  <a:gd name="connsiteY397" fmla="*/ 1673384 h 2660650"/>
                  <a:gd name="connsiteX398" fmla="*/ 461994 w 2387600"/>
                  <a:gd name="connsiteY398" fmla="*/ 1644396 h 2660650"/>
                  <a:gd name="connsiteX399" fmla="*/ 455803 w 2387600"/>
                  <a:gd name="connsiteY399" fmla="*/ 1617154 h 2660650"/>
                  <a:gd name="connsiteX400" fmla="*/ 445516 w 2387600"/>
                  <a:gd name="connsiteY400" fmla="*/ 1594580 h 2660650"/>
                  <a:gd name="connsiteX401" fmla="*/ 435928 w 2387600"/>
                  <a:gd name="connsiteY401" fmla="*/ 1574133 h 2660650"/>
                  <a:gd name="connsiteX402" fmla="*/ 433102 w 2387600"/>
                  <a:gd name="connsiteY402" fmla="*/ 1566735 h 2660650"/>
                  <a:gd name="connsiteX403" fmla="*/ 422593 w 2387600"/>
                  <a:gd name="connsiteY403" fmla="*/ 1531080 h 2660650"/>
                  <a:gd name="connsiteX404" fmla="*/ 421101 w 2387600"/>
                  <a:gd name="connsiteY404" fmla="*/ 1522032 h 2660650"/>
                  <a:gd name="connsiteX405" fmla="*/ 422593 w 2387600"/>
                  <a:gd name="connsiteY405" fmla="*/ 1481423 h 2660650"/>
                  <a:gd name="connsiteX406" fmla="*/ 432498 w 2387600"/>
                  <a:gd name="connsiteY406" fmla="*/ 1468533 h 2660650"/>
                  <a:gd name="connsiteX407" fmla="*/ 442532 w 2387600"/>
                  <a:gd name="connsiteY407" fmla="*/ 1454976 h 2660650"/>
                  <a:gd name="connsiteX408" fmla="*/ 439230 w 2387600"/>
                  <a:gd name="connsiteY408" fmla="*/ 1408621 h 2660650"/>
                  <a:gd name="connsiteX409" fmla="*/ 426021 w 2387600"/>
                  <a:gd name="connsiteY409" fmla="*/ 1392460 h 2660650"/>
                  <a:gd name="connsiteX410" fmla="*/ 412718 w 2387600"/>
                  <a:gd name="connsiteY410" fmla="*/ 1375569 h 2660650"/>
                  <a:gd name="connsiteX411" fmla="*/ 412274 w 2387600"/>
                  <a:gd name="connsiteY411" fmla="*/ 1351566 h 2660650"/>
                  <a:gd name="connsiteX412" fmla="*/ 412718 w 2387600"/>
                  <a:gd name="connsiteY412" fmla="*/ 1329246 h 2660650"/>
                  <a:gd name="connsiteX413" fmla="*/ 410718 w 2387600"/>
                  <a:gd name="connsiteY413" fmla="*/ 1322610 h 2660650"/>
                  <a:gd name="connsiteX414" fmla="*/ 402590 w 2387600"/>
                  <a:gd name="connsiteY414" fmla="*/ 1305179 h 2660650"/>
                  <a:gd name="connsiteX415" fmla="*/ 399511 w 2387600"/>
                  <a:gd name="connsiteY415" fmla="*/ 1299464 h 2660650"/>
                  <a:gd name="connsiteX416" fmla="*/ 395446 w 2387600"/>
                  <a:gd name="connsiteY416" fmla="*/ 1287844 h 2660650"/>
                  <a:gd name="connsiteX417" fmla="*/ 382937 w 2387600"/>
                  <a:gd name="connsiteY417" fmla="*/ 1272985 h 2660650"/>
                  <a:gd name="connsiteX418" fmla="*/ 374142 w 2387600"/>
                  <a:gd name="connsiteY418" fmla="*/ 1278636 h 2660650"/>
                  <a:gd name="connsiteX419" fmla="*/ 369665 w 2387600"/>
                  <a:gd name="connsiteY419" fmla="*/ 1282891 h 2660650"/>
                  <a:gd name="connsiteX420" fmla="*/ 359696 w 2387600"/>
                  <a:gd name="connsiteY420" fmla="*/ 1322610 h 2660650"/>
                  <a:gd name="connsiteX421" fmla="*/ 363982 w 2387600"/>
                  <a:gd name="connsiteY421" fmla="*/ 1330706 h 2660650"/>
                  <a:gd name="connsiteX422" fmla="*/ 369665 w 2387600"/>
                  <a:gd name="connsiteY422" fmla="*/ 1345756 h 2660650"/>
                  <a:gd name="connsiteX423" fmla="*/ 366078 w 2387600"/>
                  <a:gd name="connsiteY423" fmla="*/ 1363853 h 2660650"/>
                  <a:gd name="connsiteX424" fmla="*/ 363030 w 2387600"/>
                  <a:gd name="connsiteY424" fmla="*/ 1372267 h 2660650"/>
                  <a:gd name="connsiteX425" fmla="*/ 361442 w 2387600"/>
                  <a:gd name="connsiteY425" fmla="*/ 1378648 h 2660650"/>
                  <a:gd name="connsiteX426" fmla="*/ 356457 w 2387600"/>
                  <a:gd name="connsiteY426" fmla="*/ 1392079 h 2660650"/>
                  <a:gd name="connsiteX427" fmla="*/ 330709 w 2387600"/>
                  <a:gd name="connsiteY427" fmla="*/ 1408335 h 2660650"/>
                  <a:gd name="connsiteX428" fmla="*/ 320008 w 2387600"/>
                  <a:gd name="connsiteY428" fmla="*/ 1411986 h 2660650"/>
                  <a:gd name="connsiteX429" fmla="*/ 290894 w 2387600"/>
                  <a:gd name="connsiteY429" fmla="*/ 1419733 h 2660650"/>
                  <a:gd name="connsiteX430" fmla="*/ 280321 w 2387600"/>
                  <a:gd name="connsiteY430" fmla="*/ 1421860 h 2660650"/>
                  <a:gd name="connsiteX431" fmla="*/ 267684 w 2387600"/>
                  <a:gd name="connsiteY431" fmla="*/ 1426147 h 2660650"/>
                  <a:gd name="connsiteX432" fmla="*/ 243967 w 2387600"/>
                  <a:gd name="connsiteY432" fmla="*/ 1428496 h 2660650"/>
                  <a:gd name="connsiteX433" fmla="*/ 230854 w 2387600"/>
                  <a:gd name="connsiteY433" fmla="*/ 1415161 h 2660650"/>
                  <a:gd name="connsiteX434" fmla="*/ 224028 w 2387600"/>
                  <a:gd name="connsiteY434" fmla="*/ 1405350 h 2660650"/>
                  <a:gd name="connsiteX435" fmla="*/ 187643 w 2387600"/>
                  <a:gd name="connsiteY435" fmla="*/ 1368933 h 2660650"/>
                  <a:gd name="connsiteX436" fmla="*/ 169704 w 2387600"/>
                  <a:gd name="connsiteY436" fmla="*/ 1354360 h 2660650"/>
                  <a:gd name="connsiteX437" fmla="*/ 147892 w 2387600"/>
                  <a:gd name="connsiteY437" fmla="*/ 1335850 h 2660650"/>
                  <a:gd name="connsiteX438" fmla="*/ 137732 w 2387600"/>
                  <a:gd name="connsiteY438" fmla="*/ 1323689 h 2660650"/>
                  <a:gd name="connsiteX439" fmla="*/ 136906 w 2387600"/>
                  <a:gd name="connsiteY439" fmla="*/ 1322610 h 2660650"/>
                  <a:gd name="connsiteX440" fmla="*/ 128080 w 2387600"/>
                  <a:gd name="connsiteY440" fmla="*/ 1312672 h 2660650"/>
                  <a:gd name="connsiteX441" fmla="*/ 118999 w 2387600"/>
                  <a:gd name="connsiteY441" fmla="*/ 1305401 h 2660650"/>
                  <a:gd name="connsiteX442" fmla="*/ 108268 w 2387600"/>
                  <a:gd name="connsiteY442" fmla="*/ 1296162 h 2660650"/>
                  <a:gd name="connsiteX443" fmla="*/ 101568 w 2387600"/>
                  <a:gd name="connsiteY443" fmla="*/ 1289082 h 2660650"/>
                  <a:gd name="connsiteX444" fmla="*/ 91694 w 2387600"/>
                  <a:gd name="connsiteY444" fmla="*/ 1263047 h 2660650"/>
                  <a:gd name="connsiteX445" fmla="*/ 105823 w 2387600"/>
                  <a:gd name="connsiteY445" fmla="*/ 1257205 h 2660650"/>
                  <a:gd name="connsiteX446" fmla="*/ 111475 w 2387600"/>
                  <a:gd name="connsiteY446" fmla="*/ 1256411 h 2660650"/>
                  <a:gd name="connsiteX447" fmla="*/ 131699 w 2387600"/>
                  <a:gd name="connsiteY447" fmla="*/ 1257967 h 2660650"/>
                  <a:gd name="connsiteX448" fmla="*/ 151289 w 2387600"/>
                  <a:gd name="connsiteY448" fmla="*/ 1259745 h 2660650"/>
                  <a:gd name="connsiteX449" fmla="*/ 190977 w 2387600"/>
                  <a:gd name="connsiteY449" fmla="*/ 1243235 h 2660650"/>
                  <a:gd name="connsiteX450" fmla="*/ 195517 w 2387600"/>
                  <a:gd name="connsiteY450" fmla="*/ 1239361 h 2660650"/>
                  <a:gd name="connsiteX451" fmla="*/ 207550 w 2387600"/>
                  <a:gd name="connsiteY451" fmla="*/ 1219994 h 2660650"/>
                  <a:gd name="connsiteX452" fmla="*/ 184436 w 2387600"/>
                  <a:gd name="connsiteY452" fmla="*/ 1217454 h 2660650"/>
                  <a:gd name="connsiteX453" fmla="*/ 161290 w 2387600"/>
                  <a:gd name="connsiteY453" fmla="*/ 1223328 h 2660650"/>
                  <a:gd name="connsiteX454" fmla="*/ 139891 w 2387600"/>
                  <a:gd name="connsiteY454" fmla="*/ 1221391 h 2660650"/>
                  <a:gd name="connsiteX455" fmla="*/ 128112 w 2387600"/>
                  <a:gd name="connsiteY455" fmla="*/ 1219994 h 2660650"/>
                  <a:gd name="connsiteX456" fmla="*/ 115856 w 2387600"/>
                  <a:gd name="connsiteY456" fmla="*/ 1219867 h 2660650"/>
                  <a:gd name="connsiteX457" fmla="*/ 94933 w 2387600"/>
                  <a:gd name="connsiteY457" fmla="*/ 1216723 h 2660650"/>
                  <a:gd name="connsiteX458" fmla="*/ 84582 w 2387600"/>
                  <a:gd name="connsiteY458" fmla="*/ 1208881 h 2660650"/>
                  <a:gd name="connsiteX459" fmla="*/ 78486 w 2387600"/>
                  <a:gd name="connsiteY459" fmla="*/ 1203452 h 2660650"/>
                  <a:gd name="connsiteX460" fmla="*/ 67564 w 2387600"/>
                  <a:gd name="connsiteY460" fmla="*/ 1195673 h 2660650"/>
                  <a:gd name="connsiteX461" fmla="*/ 51975 w 2387600"/>
                  <a:gd name="connsiteY461" fmla="*/ 1183608 h 2660650"/>
                  <a:gd name="connsiteX462" fmla="*/ 41815 w 2387600"/>
                  <a:gd name="connsiteY462" fmla="*/ 1171829 h 2660650"/>
                  <a:gd name="connsiteX463" fmla="*/ 32163 w 2387600"/>
                  <a:gd name="connsiteY463" fmla="*/ 1160494 h 2660650"/>
                  <a:gd name="connsiteX464" fmla="*/ 2381 w 2387600"/>
                  <a:gd name="connsiteY464" fmla="*/ 1137317 h 2660650"/>
                  <a:gd name="connsiteX465" fmla="*/ 9017 w 2387600"/>
                  <a:gd name="connsiteY465" fmla="*/ 1140587 h 2660650"/>
                  <a:gd name="connsiteX466" fmla="*/ 26512 w 2387600"/>
                  <a:gd name="connsiteY466" fmla="*/ 1126903 h 2660650"/>
                  <a:gd name="connsiteX467" fmla="*/ 55372 w 2387600"/>
                  <a:gd name="connsiteY467" fmla="*/ 1100868 h 2660650"/>
                  <a:gd name="connsiteX468" fmla="*/ 62389 w 2387600"/>
                  <a:gd name="connsiteY468" fmla="*/ 1087469 h 2660650"/>
                  <a:gd name="connsiteX469" fmla="*/ 75184 w 2387600"/>
                  <a:gd name="connsiteY469" fmla="*/ 1071150 h 2660650"/>
                  <a:gd name="connsiteX470" fmla="*/ 92678 w 2387600"/>
                  <a:gd name="connsiteY470" fmla="*/ 1070102 h 2660650"/>
                  <a:gd name="connsiteX471" fmla="*/ 101632 w 2387600"/>
                  <a:gd name="connsiteY471" fmla="*/ 1071150 h 2660650"/>
                  <a:gd name="connsiteX472" fmla="*/ 120174 w 2387600"/>
                  <a:gd name="connsiteY472" fmla="*/ 1072801 h 2660650"/>
                  <a:gd name="connsiteX473" fmla="*/ 137954 w 2387600"/>
                  <a:gd name="connsiteY473" fmla="*/ 1074420 h 2660650"/>
                  <a:gd name="connsiteX474" fmla="*/ 147352 w 2387600"/>
                  <a:gd name="connsiteY474" fmla="*/ 1075119 h 2660650"/>
                  <a:gd name="connsiteX475" fmla="*/ 167799 w 2387600"/>
                  <a:gd name="connsiteY475" fmla="*/ 1074420 h 2660650"/>
                  <a:gd name="connsiteX476" fmla="*/ 183103 w 2387600"/>
                  <a:gd name="connsiteY476" fmla="*/ 1064101 h 2660650"/>
                  <a:gd name="connsiteX477" fmla="*/ 200914 w 2387600"/>
                  <a:gd name="connsiteY477" fmla="*/ 1054576 h 2660650"/>
                  <a:gd name="connsiteX478" fmla="*/ 215456 w 2387600"/>
                  <a:gd name="connsiteY478" fmla="*/ 1064959 h 2660650"/>
                  <a:gd name="connsiteX479" fmla="*/ 230601 w 2387600"/>
                  <a:gd name="connsiteY479" fmla="*/ 1074420 h 2660650"/>
                  <a:gd name="connsiteX480" fmla="*/ 253873 w 2387600"/>
                  <a:gd name="connsiteY480" fmla="*/ 1051242 h 2660650"/>
                  <a:gd name="connsiteX481" fmla="*/ 246952 w 2387600"/>
                  <a:gd name="connsiteY481" fmla="*/ 1031462 h 2660650"/>
                  <a:gd name="connsiteX482" fmla="*/ 240602 w 2387600"/>
                  <a:gd name="connsiteY482" fmla="*/ 1021493 h 2660650"/>
                  <a:gd name="connsiteX483" fmla="*/ 230949 w 2387600"/>
                  <a:gd name="connsiteY483" fmla="*/ 1003998 h 2660650"/>
                  <a:gd name="connsiteX484" fmla="*/ 222314 w 2387600"/>
                  <a:gd name="connsiteY484" fmla="*/ 988409 h 2660650"/>
                  <a:gd name="connsiteX485" fmla="*/ 221583 w 2387600"/>
                  <a:gd name="connsiteY485" fmla="*/ 986917 h 2660650"/>
                  <a:gd name="connsiteX486" fmla="*/ 220726 w 2387600"/>
                  <a:gd name="connsiteY486" fmla="*/ 985107 h 2660650"/>
                  <a:gd name="connsiteX487" fmla="*/ 215011 w 2387600"/>
                  <a:gd name="connsiteY487" fmla="*/ 966756 h 2660650"/>
                  <a:gd name="connsiteX488" fmla="*/ 204248 w 2387600"/>
                  <a:gd name="connsiteY488" fmla="*/ 942054 h 2660650"/>
                  <a:gd name="connsiteX489" fmla="*/ 187420 w 2387600"/>
                  <a:gd name="connsiteY489" fmla="*/ 930053 h 2660650"/>
                  <a:gd name="connsiteX490" fmla="*/ 174434 w 2387600"/>
                  <a:gd name="connsiteY490" fmla="*/ 922210 h 2660650"/>
                  <a:gd name="connsiteX491" fmla="*/ 164592 w 2387600"/>
                  <a:gd name="connsiteY491" fmla="*/ 915829 h 2660650"/>
                  <a:gd name="connsiteX492" fmla="*/ 147892 w 2387600"/>
                  <a:gd name="connsiteY492" fmla="*/ 899065 h 2660650"/>
                  <a:gd name="connsiteX493" fmla="*/ 153512 w 2387600"/>
                  <a:gd name="connsiteY493" fmla="*/ 879253 h 2660650"/>
                  <a:gd name="connsiteX494" fmla="*/ 157924 w 2387600"/>
                  <a:gd name="connsiteY494" fmla="*/ 859346 h 2660650"/>
                  <a:gd name="connsiteX495" fmla="*/ 141351 w 2387600"/>
                  <a:gd name="connsiteY495" fmla="*/ 846106 h 2660650"/>
                  <a:gd name="connsiteX496" fmla="*/ 121507 w 2387600"/>
                  <a:gd name="connsiteY496" fmla="*/ 851567 h 2660650"/>
                  <a:gd name="connsiteX497" fmla="*/ 101568 w 2387600"/>
                  <a:gd name="connsiteY497" fmla="*/ 856044 h 2660650"/>
                  <a:gd name="connsiteX498" fmla="*/ 91122 w 2387600"/>
                  <a:gd name="connsiteY498" fmla="*/ 820357 h 2660650"/>
                  <a:gd name="connsiteX499" fmla="*/ 91694 w 2387600"/>
                  <a:gd name="connsiteY499" fmla="*/ 813022 h 2660650"/>
                  <a:gd name="connsiteX500" fmla="*/ 104870 w 2387600"/>
                  <a:gd name="connsiteY500" fmla="*/ 773303 h 2660650"/>
                  <a:gd name="connsiteX501" fmla="*/ 119603 w 2387600"/>
                  <a:gd name="connsiteY501" fmla="*/ 767398 h 2660650"/>
                  <a:gd name="connsiteX502" fmla="*/ 134715 w 2387600"/>
                  <a:gd name="connsiteY502" fmla="*/ 760032 h 2660650"/>
                  <a:gd name="connsiteX503" fmla="*/ 133636 w 2387600"/>
                  <a:gd name="connsiteY503" fmla="*/ 740029 h 2660650"/>
                  <a:gd name="connsiteX504" fmla="*/ 131382 w 2387600"/>
                  <a:gd name="connsiteY504" fmla="*/ 720312 h 2660650"/>
                  <a:gd name="connsiteX505" fmla="*/ 151289 w 2387600"/>
                  <a:gd name="connsiteY505" fmla="*/ 700500 h 2660650"/>
                  <a:gd name="connsiteX506" fmla="*/ 167799 w 2387600"/>
                  <a:gd name="connsiteY506" fmla="*/ 707104 h 2660650"/>
                  <a:gd name="connsiteX507" fmla="*/ 168022 w 2387600"/>
                  <a:gd name="connsiteY507" fmla="*/ 718725 h 2660650"/>
                  <a:gd name="connsiteX508" fmla="*/ 167799 w 2387600"/>
                  <a:gd name="connsiteY508" fmla="*/ 730314 h 2660650"/>
                  <a:gd name="connsiteX509" fmla="*/ 184309 w 2387600"/>
                  <a:gd name="connsiteY509" fmla="*/ 740220 h 2660650"/>
                  <a:gd name="connsiteX510" fmla="*/ 199422 w 2387600"/>
                  <a:gd name="connsiteY510" fmla="*/ 729393 h 2660650"/>
                  <a:gd name="connsiteX511" fmla="*/ 210852 w 2387600"/>
                  <a:gd name="connsiteY511" fmla="*/ 717074 h 2660650"/>
                  <a:gd name="connsiteX512" fmla="*/ 233109 w 2387600"/>
                  <a:gd name="connsiteY512" fmla="*/ 712089 h 2660650"/>
                  <a:gd name="connsiteX513" fmla="*/ 247269 w 2387600"/>
                  <a:gd name="connsiteY513" fmla="*/ 710438 h 2660650"/>
                  <a:gd name="connsiteX514" fmla="*/ 258255 w 2387600"/>
                  <a:gd name="connsiteY514" fmla="*/ 709390 h 2660650"/>
                  <a:gd name="connsiteX515" fmla="*/ 276955 w 2387600"/>
                  <a:gd name="connsiteY515" fmla="*/ 703802 h 2660650"/>
                  <a:gd name="connsiteX516" fmla="*/ 284194 w 2387600"/>
                  <a:gd name="connsiteY516" fmla="*/ 684943 h 2660650"/>
                  <a:gd name="connsiteX517" fmla="*/ 286893 w 2387600"/>
                  <a:gd name="connsiteY517" fmla="*/ 670687 h 2660650"/>
                  <a:gd name="connsiteX518" fmla="*/ 288544 w 2387600"/>
                  <a:gd name="connsiteY518" fmla="*/ 666369 h 2660650"/>
                  <a:gd name="connsiteX519" fmla="*/ 293370 w 2387600"/>
                  <a:gd name="connsiteY519" fmla="*/ 654177 h 2660650"/>
                  <a:gd name="connsiteX520" fmla="*/ 310007 w 2387600"/>
                  <a:gd name="connsiteY520" fmla="*/ 627729 h 2660650"/>
                  <a:gd name="connsiteX521" fmla="*/ 326834 w 2387600"/>
                  <a:gd name="connsiteY521" fmla="*/ 615792 h 2660650"/>
                  <a:gd name="connsiteX522" fmla="*/ 343122 w 2387600"/>
                  <a:gd name="connsiteY522" fmla="*/ 604520 h 2660650"/>
                  <a:gd name="connsiteX523" fmla="*/ 346043 w 2387600"/>
                  <a:gd name="connsiteY523" fmla="*/ 601631 h 2660650"/>
                  <a:gd name="connsiteX524" fmla="*/ 362998 w 2387600"/>
                  <a:gd name="connsiteY524" fmla="*/ 578072 h 2660650"/>
                  <a:gd name="connsiteX525" fmla="*/ 363442 w 2387600"/>
                  <a:gd name="connsiteY525" fmla="*/ 557340 h 2660650"/>
                  <a:gd name="connsiteX526" fmla="*/ 362998 w 2387600"/>
                  <a:gd name="connsiteY526" fmla="*/ 538353 h 2660650"/>
                  <a:gd name="connsiteX527" fmla="*/ 364268 w 2387600"/>
                  <a:gd name="connsiteY527" fmla="*/ 532924 h 2660650"/>
                  <a:gd name="connsiteX528" fmla="*/ 379540 w 2387600"/>
                  <a:gd name="connsiteY528" fmla="*/ 505238 h 2660650"/>
                  <a:gd name="connsiteX529" fmla="*/ 395986 w 2387600"/>
                  <a:gd name="connsiteY529" fmla="*/ 504254 h 2660650"/>
                  <a:gd name="connsiteX530" fmla="*/ 412623 w 2387600"/>
                  <a:gd name="connsiteY530" fmla="*/ 501967 h 2660650"/>
                  <a:gd name="connsiteX531" fmla="*/ 414369 w 2387600"/>
                  <a:gd name="connsiteY531" fmla="*/ 482505 h 2660650"/>
                  <a:gd name="connsiteX532" fmla="*/ 412623 w 2387600"/>
                  <a:gd name="connsiteY532" fmla="*/ 465550 h 2660650"/>
                  <a:gd name="connsiteX533" fmla="*/ 422497 w 2387600"/>
                  <a:gd name="connsiteY533" fmla="*/ 442404 h 2660650"/>
                  <a:gd name="connsiteX534" fmla="*/ 433991 w 2387600"/>
                  <a:gd name="connsiteY534" fmla="*/ 433896 h 2660650"/>
                  <a:gd name="connsiteX535" fmla="*/ 445802 w 2387600"/>
                  <a:gd name="connsiteY535" fmla="*/ 422497 h 2660650"/>
                  <a:gd name="connsiteX536" fmla="*/ 442913 w 2387600"/>
                  <a:gd name="connsiteY536" fmla="*/ 406083 h 2660650"/>
                  <a:gd name="connsiteX537" fmla="*/ 439134 w 2387600"/>
                  <a:gd name="connsiteY537" fmla="*/ 396049 h 2660650"/>
                  <a:gd name="connsiteX538" fmla="*/ 432403 w 2387600"/>
                  <a:gd name="connsiteY538" fmla="*/ 359664 h 2660650"/>
                  <a:gd name="connsiteX539" fmla="*/ 428213 w 2387600"/>
                  <a:gd name="connsiteY539" fmla="*/ 345789 h 2660650"/>
                  <a:gd name="connsiteX540" fmla="*/ 429134 w 2387600"/>
                  <a:gd name="connsiteY540" fmla="*/ 323247 h 2660650"/>
                  <a:gd name="connsiteX541" fmla="*/ 439865 w 2387600"/>
                  <a:gd name="connsiteY541" fmla="*/ 320961 h 2660650"/>
                  <a:gd name="connsiteX542" fmla="*/ 449009 w 2387600"/>
                  <a:gd name="connsiteY542" fmla="*/ 319945 h 2660650"/>
                  <a:gd name="connsiteX543" fmla="*/ 478790 w 2387600"/>
                  <a:gd name="connsiteY543" fmla="*/ 286893 h 2660650"/>
                  <a:gd name="connsiteX544" fmla="*/ 461963 w 2387600"/>
                  <a:gd name="connsiteY544" fmla="*/ 278765 h 2660650"/>
                  <a:gd name="connsiteX545" fmla="*/ 452342 w 2387600"/>
                  <a:gd name="connsiteY545" fmla="*/ 276955 h 2660650"/>
                  <a:gd name="connsiteX546" fmla="*/ 439166 w 2387600"/>
                  <a:gd name="connsiteY546" fmla="*/ 274384 h 2660650"/>
                  <a:gd name="connsiteX547" fmla="*/ 422497 w 2387600"/>
                  <a:gd name="connsiteY547" fmla="*/ 270320 h 2660650"/>
                  <a:gd name="connsiteX548" fmla="*/ 386271 w 2387600"/>
                  <a:gd name="connsiteY548" fmla="*/ 240697 h 2660650"/>
                  <a:gd name="connsiteX549" fmla="*/ 386144 w 2387600"/>
                  <a:gd name="connsiteY549" fmla="*/ 240538 h 2660650"/>
                  <a:gd name="connsiteX550" fmla="*/ 359632 w 2387600"/>
                  <a:gd name="connsiteY550" fmla="*/ 194215 h 2660650"/>
                  <a:gd name="connsiteX551" fmla="*/ 359029 w 2387600"/>
                  <a:gd name="connsiteY551" fmla="*/ 172371 h 2660650"/>
                  <a:gd name="connsiteX552" fmla="*/ 359632 w 2387600"/>
                  <a:gd name="connsiteY552" fmla="*/ 157798 h 2660650"/>
                  <a:gd name="connsiteX553" fmla="*/ 357315 w 2387600"/>
                  <a:gd name="connsiteY553" fmla="*/ 136461 h 2660650"/>
                  <a:gd name="connsiteX554" fmla="*/ 356457 w 2387600"/>
                  <a:gd name="connsiteY554" fmla="*/ 104870 h 2660650"/>
                  <a:gd name="connsiteX555" fmla="*/ 357886 w 2387600"/>
                  <a:gd name="connsiteY555" fmla="*/ 95758 h 2660650"/>
                  <a:gd name="connsiteX556" fmla="*/ 376269 w 2387600"/>
                  <a:gd name="connsiteY556" fmla="*/ 58515 h 2660650"/>
                  <a:gd name="connsiteX557" fmla="*/ 411321 w 2387600"/>
                  <a:gd name="connsiteY557" fmla="*/ 62579 h 2660650"/>
                  <a:gd name="connsiteX558" fmla="*/ 435832 w 2387600"/>
                  <a:gd name="connsiteY558" fmla="*/ 71787 h 2660650"/>
                  <a:gd name="connsiteX559" fmla="*/ 454660 w 2387600"/>
                  <a:gd name="connsiteY559" fmla="*/ 76391 h 2660650"/>
                  <a:gd name="connsiteX560" fmla="*/ 492125 w 2387600"/>
                  <a:gd name="connsiteY560" fmla="*/ 75057 h 2660650"/>
                  <a:gd name="connsiteX561" fmla="*/ 500793 w 2387600"/>
                  <a:gd name="connsiteY561" fmla="*/ 63246 h 2660650"/>
                  <a:gd name="connsiteX562" fmla="*/ 508571 w 2387600"/>
                  <a:gd name="connsiteY562" fmla="*/ 51911 h 2660650"/>
                  <a:gd name="connsiteX563" fmla="*/ 530384 w 2387600"/>
                  <a:gd name="connsiteY563" fmla="*/ 43624 h 2660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</a:cxnLst>
                <a:rect l="l" t="t" r="r" b="b"/>
                <a:pathLst>
                  <a:path w="2387600" h="2660650">
                    <a:moveTo>
                      <a:pt x="530384" y="43624"/>
                    </a:moveTo>
                    <a:cubicBezTo>
                      <a:pt x="536099" y="42735"/>
                      <a:pt x="542036" y="41783"/>
                      <a:pt x="548386" y="38703"/>
                    </a:cubicBezTo>
                    <a:lnTo>
                      <a:pt x="548386" y="38703"/>
                    </a:lnTo>
                    <a:cubicBezTo>
                      <a:pt x="550863" y="37497"/>
                      <a:pt x="553180" y="36449"/>
                      <a:pt x="555403" y="35497"/>
                    </a:cubicBezTo>
                    <a:cubicBezTo>
                      <a:pt x="562928" y="32195"/>
                      <a:pt x="568992" y="29496"/>
                      <a:pt x="574929" y="22098"/>
                    </a:cubicBezTo>
                    <a:cubicBezTo>
                      <a:pt x="580104" y="15558"/>
                      <a:pt x="581375" y="9208"/>
                      <a:pt x="582105" y="2381"/>
                    </a:cubicBezTo>
                    <a:cubicBezTo>
                      <a:pt x="587693" y="3620"/>
                      <a:pt x="592582" y="4413"/>
                      <a:pt x="597186" y="5143"/>
                    </a:cubicBezTo>
                    <a:cubicBezTo>
                      <a:pt x="606172" y="6604"/>
                      <a:pt x="614172" y="7874"/>
                      <a:pt x="624586" y="12160"/>
                    </a:cubicBezTo>
                    <a:cubicBezTo>
                      <a:pt x="639635" y="18415"/>
                      <a:pt x="648462" y="26543"/>
                      <a:pt x="658209" y="35560"/>
                    </a:cubicBezTo>
                    <a:cubicBezTo>
                      <a:pt x="663861" y="40767"/>
                      <a:pt x="669798" y="46291"/>
                      <a:pt x="677482" y="51879"/>
                    </a:cubicBezTo>
                    <a:cubicBezTo>
                      <a:pt x="683990" y="56642"/>
                      <a:pt x="690023" y="60071"/>
                      <a:pt x="695738" y="63310"/>
                    </a:cubicBezTo>
                    <a:cubicBezTo>
                      <a:pt x="705739" y="68961"/>
                      <a:pt x="714788" y="74073"/>
                      <a:pt x="723773" y="84995"/>
                    </a:cubicBezTo>
                    <a:cubicBezTo>
                      <a:pt x="732155" y="95123"/>
                      <a:pt x="735330" y="104362"/>
                      <a:pt x="738791" y="114395"/>
                    </a:cubicBezTo>
                    <a:cubicBezTo>
                      <a:pt x="740982" y="120682"/>
                      <a:pt x="743236" y="127286"/>
                      <a:pt x="746982" y="134588"/>
                    </a:cubicBezTo>
                    <a:cubicBezTo>
                      <a:pt x="750062" y="140653"/>
                      <a:pt x="752539" y="146145"/>
                      <a:pt x="754888" y="151321"/>
                    </a:cubicBezTo>
                    <a:cubicBezTo>
                      <a:pt x="760635" y="164116"/>
                      <a:pt x="765525" y="174942"/>
                      <a:pt x="776701" y="187547"/>
                    </a:cubicBezTo>
                    <a:cubicBezTo>
                      <a:pt x="780638" y="191897"/>
                      <a:pt x="784860" y="194564"/>
                      <a:pt x="788924" y="197104"/>
                    </a:cubicBezTo>
                    <a:cubicBezTo>
                      <a:pt x="794385" y="200533"/>
                      <a:pt x="799529" y="203740"/>
                      <a:pt x="803211" y="210693"/>
                    </a:cubicBezTo>
                    <a:cubicBezTo>
                      <a:pt x="813626" y="230251"/>
                      <a:pt x="805911" y="247015"/>
                      <a:pt x="796576" y="267017"/>
                    </a:cubicBezTo>
                    <a:cubicBezTo>
                      <a:pt x="792290" y="276193"/>
                      <a:pt x="785337" y="281146"/>
                      <a:pt x="778478" y="286067"/>
                    </a:cubicBezTo>
                    <a:cubicBezTo>
                      <a:pt x="771144" y="291338"/>
                      <a:pt x="763905" y="296513"/>
                      <a:pt x="760159" y="306737"/>
                    </a:cubicBezTo>
                    <a:cubicBezTo>
                      <a:pt x="751269" y="331279"/>
                      <a:pt x="750665" y="355441"/>
                      <a:pt x="770192" y="372904"/>
                    </a:cubicBezTo>
                    <a:lnTo>
                      <a:pt x="760159" y="376206"/>
                    </a:lnTo>
                    <a:cubicBezTo>
                      <a:pt x="759270" y="378904"/>
                      <a:pt x="758634" y="381222"/>
                      <a:pt x="758063" y="383445"/>
                    </a:cubicBezTo>
                    <a:cubicBezTo>
                      <a:pt x="756984" y="387636"/>
                      <a:pt x="756000" y="391351"/>
                      <a:pt x="753555" y="396049"/>
                    </a:cubicBezTo>
                    <a:cubicBezTo>
                      <a:pt x="748888" y="405130"/>
                      <a:pt x="742886" y="409797"/>
                      <a:pt x="736315" y="414877"/>
                    </a:cubicBezTo>
                    <a:cubicBezTo>
                      <a:pt x="732282" y="417989"/>
                      <a:pt x="728028" y="421291"/>
                      <a:pt x="723773" y="425831"/>
                    </a:cubicBezTo>
                    <a:cubicBezTo>
                      <a:pt x="718820" y="431197"/>
                      <a:pt x="712439" y="435420"/>
                      <a:pt x="706342" y="439452"/>
                    </a:cubicBezTo>
                    <a:cubicBezTo>
                      <a:pt x="694087" y="447548"/>
                      <a:pt x="683070" y="454851"/>
                      <a:pt x="687388" y="468852"/>
                    </a:cubicBezTo>
                    <a:cubicBezTo>
                      <a:pt x="690340" y="478536"/>
                      <a:pt x="695261" y="483394"/>
                      <a:pt x="703961" y="488696"/>
                    </a:cubicBezTo>
                    <a:cubicBezTo>
                      <a:pt x="710470" y="492760"/>
                      <a:pt x="716661" y="491998"/>
                      <a:pt x="723075" y="491173"/>
                    </a:cubicBezTo>
                    <a:cubicBezTo>
                      <a:pt x="728567" y="490506"/>
                      <a:pt x="734219" y="489776"/>
                      <a:pt x="740346" y="492061"/>
                    </a:cubicBezTo>
                    <a:cubicBezTo>
                      <a:pt x="755936" y="497681"/>
                      <a:pt x="763207" y="506127"/>
                      <a:pt x="773335" y="517906"/>
                    </a:cubicBezTo>
                    <a:cubicBezTo>
                      <a:pt x="774447" y="519144"/>
                      <a:pt x="775557" y="520446"/>
                      <a:pt x="776701" y="521779"/>
                    </a:cubicBezTo>
                    <a:cubicBezTo>
                      <a:pt x="780765" y="526447"/>
                      <a:pt x="782987" y="531051"/>
                      <a:pt x="785114" y="535527"/>
                    </a:cubicBezTo>
                    <a:cubicBezTo>
                      <a:pt x="787845" y="541210"/>
                      <a:pt x="790448" y="546672"/>
                      <a:pt x="796576" y="551593"/>
                    </a:cubicBezTo>
                    <a:cubicBezTo>
                      <a:pt x="803910" y="557594"/>
                      <a:pt x="810546" y="559372"/>
                      <a:pt x="818229" y="561404"/>
                    </a:cubicBezTo>
                    <a:cubicBezTo>
                      <a:pt x="821786" y="562356"/>
                      <a:pt x="825532" y="563340"/>
                      <a:pt x="829691" y="564864"/>
                    </a:cubicBezTo>
                    <a:cubicBezTo>
                      <a:pt x="834898" y="566769"/>
                      <a:pt x="839184" y="568071"/>
                      <a:pt x="843407" y="569341"/>
                    </a:cubicBezTo>
                    <a:cubicBezTo>
                      <a:pt x="848392" y="570865"/>
                      <a:pt x="853281" y="572357"/>
                      <a:pt x="859504" y="574770"/>
                    </a:cubicBezTo>
                    <a:cubicBezTo>
                      <a:pt x="863664" y="576421"/>
                      <a:pt x="867569" y="577818"/>
                      <a:pt x="871252" y="579184"/>
                    </a:cubicBezTo>
                    <a:cubicBezTo>
                      <a:pt x="886492" y="584772"/>
                      <a:pt x="898272" y="589090"/>
                      <a:pt x="912273" y="601218"/>
                    </a:cubicBezTo>
                    <a:cubicBezTo>
                      <a:pt x="921576" y="609219"/>
                      <a:pt x="926147" y="617506"/>
                      <a:pt x="930910" y="626047"/>
                    </a:cubicBezTo>
                    <a:cubicBezTo>
                      <a:pt x="934784" y="633032"/>
                      <a:pt x="938753" y="640175"/>
                      <a:pt x="945420" y="647542"/>
                    </a:cubicBezTo>
                    <a:cubicBezTo>
                      <a:pt x="947262" y="649541"/>
                      <a:pt x="948722" y="651383"/>
                      <a:pt x="950087" y="653161"/>
                    </a:cubicBezTo>
                    <a:cubicBezTo>
                      <a:pt x="950341" y="653479"/>
                      <a:pt x="950595" y="653828"/>
                      <a:pt x="950881" y="654177"/>
                    </a:cubicBezTo>
                    <a:cubicBezTo>
                      <a:pt x="954024" y="657987"/>
                      <a:pt x="956818" y="661226"/>
                      <a:pt x="961993" y="664147"/>
                    </a:cubicBezTo>
                    <a:cubicBezTo>
                      <a:pt x="968978" y="667925"/>
                      <a:pt x="975519" y="666210"/>
                      <a:pt x="982155" y="664496"/>
                    </a:cubicBezTo>
                    <a:cubicBezTo>
                      <a:pt x="988473" y="662845"/>
                      <a:pt x="994823" y="661162"/>
                      <a:pt x="1001744" y="664147"/>
                    </a:cubicBezTo>
                    <a:cubicBezTo>
                      <a:pt x="1007872" y="666750"/>
                      <a:pt x="1011301" y="670623"/>
                      <a:pt x="1014857" y="674688"/>
                    </a:cubicBezTo>
                    <a:cubicBezTo>
                      <a:pt x="1017651" y="677831"/>
                      <a:pt x="1020509" y="681101"/>
                      <a:pt x="1024858" y="683959"/>
                    </a:cubicBezTo>
                    <a:cubicBezTo>
                      <a:pt x="1030828" y="687864"/>
                      <a:pt x="1037304" y="688880"/>
                      <a:pt x="1043432" y="689832"/>
                    </a:cubicBezTo>
                    <a:cubicBezTo>
                      <a:pt x="1051751" y="691134"/>
                      <a:pt x="1059497" y="692341"/>
                      <a:pt x="1064673" y="700500"/>
                    </a:cubicBezTo>
                    <a:cubicBezTo>
                      <a:pt x="1067943" y="705803"/>
                      <a:pt x="1066864" y="711359"/>
                      <a:pt x="1065816" y="716852"/>
                    </a:cubicBezTo>
                    <a:cubicBezTo>
                      <a:pt x="1064673" y="722725"/>
                      <a:pt x="1063562" y="728472"/>
                      <a:pt x="1067943" y="733584"/>
                    </a:cubicBezTo>
                    <a:cubicBezTo>
                      <a:pt x="1074992" y="741871"/>
                      <a:pt x="1083914" y="741299"/>
                      <a:pt x="1094010" y="740601"/>
                    </a:cubicBezTo>
                    <a:cubicBezTo>
                      <a:pt x="1097312" y="740378"/>
                      <a:pt x="1100741" y="740156"/>
                      <a:pt x="1104297" y="740220"/>
                    </a:cubicBezTo>
                    <a:cubicBezTo>
                      <a:pt x="1109663" y="740315"/>
                      <a:pt x="1113949" y="739330"/>
                      <a:pt x="1118140" y="738378"/>
                    </a:cubicBezTo>
                    <a:cubicBezTo>
                      <a:pt x="1123061" y="737267"/>
                      <a:pt x="1127855" y="736187"/>
                      <a:pt x="1134110" y="736886"/>
                    </a:cubicBezTo>
                    <a:cubicBezTo>
                      <a:pt x="1147794" y="738505"/>
                      <a:pt x="1155986" y="741807"/>
                      <a:pt x="1167257" y="750157"/>
                    </a:cubicBezTo>
                    <a:cubicBezTo>
                      <a:pt x="1175068" y="756031"/>
                      <a:pt x="1177703" y="763810"/>
                      <a:pt x="1180370" y="771589"/>
                    </a:cubicBezTo>
                    <a:cubicBezTo>
                      <a:pt x="1183037" y="779431"/>
                      <a:pt x="1185704" y="787273"/>
                      <a:pt x="1193641" y="793179"/>
                    </a:cubicBezTo>
                    <a:cubicBezTo>
                      <a:pt x="1207326" y="803275"/>
                      <a:pt x="1218470" y="804450"/>
                      <a:pt x="1235075" y="806228"/>
                    </a:cubicBezTo>
                    <a:cubicBezTo>
                      <a:pt x="1235615" y="806292"/>
                      <a:pt x="1236123" y="806323"/>
                      <a:pt x="1236663" y="806386"/>
                    </a:cubicBezTo>
                    <a:cubicBezTo>
                      <a:pt x="1253363" y="808228"/>
                      <a:pt x="1263745" y="808419"/>
                      <a:pt x="1279779" y="803117"/>
                    </a:cubicBezTo>
                    <a:cubicBezTo>
                      <a:pt x="1286987" y="800672"/>
                      <a:pt x="1291686" y="796004"/>
                      <a:pt x="1296226" y="791496"/>
                    </a:cubicBezTo>
                    <a:cubicBezTo>
                      <a:pt x="1301687" y="786066"/>
                      <a:pt x="1306926" y="780860"/>
                      <a:pt x="1316101" y="779907"/>
                    </a:cubicBezTo>
                    <a:cubicBezTo>
                      <a:pt x="1325150" y="779018"/>
                      <a:pt x="1330643" y="780034"/>
                      <a:pt x="1339247" y="783241"/>
                    </a:cubicBezTo>
                    <a:cubicBezTo>
                      <a:pt x="1350328" y="787305"/>
                      <a:pt x="1355534" y="794576"/>
                      <a:pt x="1361345" y="802704"/>
                    </a:cubicBezTo>
                    <a:cubicBezTo>
                      <a:pt x="1364520" y="807117"/>
                      <a:pt x="1367854" y="811784"/>
                      <a:pt x="1372426" y="816324"/>
                    </a:cubicBezTo>
                    <a:cubicBezTo>
                      <a:pt x="1376046" y="819976"/>
                      <a:pt x="1378839" y="823404"/>
                      <a:pt x="1381475" y="826675"/>
                    </a:cubicBezTo>
                    <a:cubicBezTo>
                      <a:pt x="1386332" y="832676"/>
                      <a:pt x="1390682" y="838042"/>
                      <a:pt x="1398810" y="842772"/>
                    </a:cubicBezTo>
                    <a:cubicBezTo>
                      <a:pt x="1412684" y="850836"/>
                      <a:pt x="1422718" y="854710"/>
                      <a:pt x="1438529" y="852710"/>
                    </a:cubicBezTo>
                    <a:cubicBezTo>
                      <a:pt x="1445134" y="851884"/>
                      <a:pt x="1449610" y="849027"/>
                      <a:pt x="1454182" y="846074"/>
                    </a:cubicBezTo>
                    <a:cubicBezTo>
                      <a:pt x="1458278" y="843439"/>
                      <a:pt x="1462469" y="840740"/>
                      <a:pt x="1468310" y="839470"/>
                    </a:cubicBezTo>
                    <a:cubicBezTo>
                      <a:pt x="1486027" y="835597"/>
                      <a:pt x="1497235" y="837946"/>
                      <a:pt x="1514634" y="842772"/>
                    </a:cubicBezTo>
                    <a:cubicBezTo>
                      <a:pt x="1525460" y="845788"/>
                      <a:pt x="1532478" y="850011"/>
                      <a:pt x="1540256" y="854710"/>
                    </a:cubicBezTo>
                    <a:cubicBezTo>
                      <a:pt x="1544479" y="857250"/>
                      <a:pt x="1548924" y="859917"/>
                      <a:pt x="1554353" y="862616"/>
                    </a:cubicBezTo>
                    <a:cubicBezTo>
                      <a:pt x="1558830" y="864902"/>
                      <a:pt x="1562481" y="867442"/>
                      <a:pt x="1565910" y="869886"/>
                    </a:cubicBezTo>
                    <a:cubicBezTo>
                      <a:pt x="1572323" y="874427"/>
                      <a:pt x="1578102" y="878491"/>
                      <a:pt x="1587468" y="879189"/>
                    </a:cubicBezTo>
                    <a:cubicBezTo>
                      <a:pt x="1605915" y="880554"/>
                      <a:pt x="1622870" y="876205"/>
                      <a:pt x="1630490" y="859346"/>
                    </a:cubicBezTo>
                    <a:cubicBezTo>
                      <a:pt x="1636300" y="846328"/>
                      <a:pt x="1631474" y="835978"/>
                      <a:pt x="1625632" y="823436"/>
                    </a:cubicBezTo>
                    <a:cubicBezTo>
                      <a:pt x="1625029" y="822198"/>
                      <a:pt x="1624457" y="820928"/>
                      <a:pt x="1623854" y="819626"/>
                    </a:cubicBezTo>
                    <a:cubicBezTo>
                      <a:pt x="1621060" y="813562"/>
                      <a:pt x="1617409" y="809752"/>
                      <a:pt x="1613726" y="805942"/>
                    </a:cubicBezTo>
                    <a:cubicBezTo>
                      <a:pt x="1610265" y="802354"/>
                      <a:pt x="1606804" y="798735"/>
                      <a:pt x="1603946" y="793179"/>
                    </a:cubicBezTo>
                    <a:cubicBezTo>
                      <a:pt x="1597851" y="781018"/>
                      <a:pt x="1596549" y="772668"/>
                      <a:pt x="1594580" y="760032"/>
                    </a:cubicBezTo>
                    <a:cubicBezTo>
                      <a:pt x="1594421" y="758952"/>
                      <a:pt x="1594231" y="757873"/>
                      <a:pt x="1594073" y="756761"/>
                    </a:cubicBezTo>
                    <a:cubicBezTo>
                      <a:pt x="1591818" y="742696"/>
                      <a:pt x="1592485" y="732441"/>
                      <a:pt x="1593247" y="720979"/>
                    </a:cubicBezTo>
                    <a:cubicBezTo>
                      <a:pt x="1593628" y="714756"/>
                      <a:pt x="1594073" y="708216"/>
                      <a:pt x="1594073" y="700500"/>
                    </a:cubicBezTo>
                    <a:lnTo>
                      <a:pt x="1580897" y="693865"/>
                    </a:lnTo>
                    <a:cubicBezTo>
                      <a:pt x="1596962" y="684181"/>
                      <a:pt x="1608424" y="682339"/>
                      <a:pt x="1627029" y="680593"/>
                    </a:cubicBezTo>
                    <a:cubicBezTo>
                      <a:pt x="1630458" y="680307"/>
                      <a:pt x="1633696" y="679895"/>
                      <a:pt x="1636744" y="679482"/>
                    </a:cubicBezTo>
                    <a:cubicBezTo>
                      <a:pt x="1641888" y="678847"/>
                      <a:pt x="1646651" y="678212"/>
                      <a:pt x="1651254" y="678307"/>
                    </a:cubicBezTo>
                    <a:cubicBezTo>
                      <a:pt x="1645984" y="692563"/>
                      <a:pt x="1629125" y="741363"/>
                      <a:pt x="1638491" y="755428"/>
                    </a:cubicBezTo>
                    <a:cubicBezTo>
                      <a:pt x="1649508" y="771970"/>
                      <a:pt x="1666050" y="794067"/>
                      <a:pt x="1682528" y="805053"/>
                    </a:cubicBezTo>
                    <a:cubicBezTo>
                      <a:pt x="1699102" y="816134"/>
                      <a:pt x="1720438" y="827246"/>
                      <a:pt x="1759807" y="821627"/>
                    </a:cubicBezTo>
                    <a:cubicBezTo>
                      <a:pt x="1798447" y="816134"/>
                      <a:pt x="1864646" y="816134"/>
                      <a:pt x="1864646" y="816134"/>
                    </a:cubicBezTo>
                    <a:lnTo>
                      <a:pt x="1848041" y="749903"/>
                    </a:lnTo>
                    <a:lnTo>
                      <a:pt x="1835880" y="688943"/>
                    </a:lnTo>
                    <a:cubicBezTo>
                      <a:pt x="1841278" y="688721"/>
                      <a:pt x="1846549" y="687483"/>
                      <a:pt x="1852232" y="683959"/>
                    </a:cubicBezTo>
                    <a:cubicBezTo>
                      <a:pt x="1858614" y="679958"/>
                      <a:pt x="1860868" y="674338"/>
                      <a:pt x="1863217" y="668560"/>
                    </a:cubicBezTo>
                    <a:cubicBezTo>
                      <a:pt x="1865249" y="663607"/>
                      <a:pt x="1867313" y="658527"/>
                      <a:pt x="1872044" y="654177"/>
                    </a:cubicBezTo>
                    <a:cubicBezTo>
                      <a:pt x="1887379" y="640112"/>
                      <a:pt x="1900936" y="636016"/>
                      <a:pt x="1921637" y="634302"/>
                    </a:cubicBezTo>
                    <a:cubicBezTo>
                      <a:pt x="1931892" y="633476"/>
                      <a:pt x="1938655" y="634746"/>
                      <a:pt x="1947355" y="636334"/>
                    </a:cubicBezTo>
                    <a:cubicBezTo>
                      <a:pt x="1949641" y="636746"/>
                      <a:pt x="1952086" y="637191"/>
                      <a:pt x="1954753" y="637635"/>
                    </a:cubicBezTo>
                    <a:cubicBezTo>
                      <a:pt x="1960055" y="638524"/>
                      <a:pt x="1964214" y="639667"/>
                      <a:pt x="1968278" y="640810"/>
                    </a:cubicBezTo>
                    <a:cubicBezTo>
                      <a:pt x="1973231" y="642176"/>
                      <a:pt x="1978025" y="643541"/>
                      <a:pt x="1984534" y="644239"/>
                    </a:cubicBezTo>
                    <a:cubicBezTo>
                      <a:pt x="1991964" y="645065"/>
                      <a:pt x="1997393" y="644811"/>
                      <a:pt x="2003457" y="644525"/>
                    </a:cubicBezTo>
                    <a:cubicBezTo>
                      <a:pt x="2006727" y="644398"/>
                      <a:pt x="2010220" y="644239"/>
                      <a:pt x="2014284" y="644239"/>
                    </a:cubicBezTo>
                    <a:cubicBezTo>
                      <a:pt x="2022888" y="644239"/>
                      <a:pt x="2030190" y="644684"/>
                      <a:pt x="2037144" y="645097"/>
                    </a:cubicBezTo>
                    <a:cubicBezTo>
                      <a:pt x="2049939" y="645859"/>
                      <a:pt x="2061401" y="646525"/>
                      <a:pt x="2077117" y="644239"/>
                    </a:cubicBezTo>
                    <a:cubicBezTo>
                      <a:pt x="2097056" y="641382"/>
                      <a:pt x="2108327" y="638683"/>
                      <a:pt x="2126742" y="631000"/>
                    </a:cubicBezTo>
                    <a:cubicBezTo>
                      <a:pt x="2132838" y="628492"/>
                      <a:pt x="2137346" y="624777"/>
                      <a:pt x="2141601" y="621252"/>
                    </a:cubicBezTo>
                    <a:cubicBezTo>
                      <a:pt x="2147824" y="616141"/>
                      <a:pt x="2153571" y="611378"/>
                      <a:pt x="2163128" y="611156"/>
                    </a:cubicBezTo>
                    <a:cubicBezTo>
                      <a:pt x="2170716" y="610965"/>
                      <a:pt x="2175796" y="614235"/>
                      <a:pt x="2181034" y="617601"/>
                    </a:cubicBezTo>
                    <a:cubicBezTo>
                      <a:pt x="2185448" y="620427"/>
                      <a:pt x="2189988" y="623348"/>
                      <a:pt x="2196243" y="624364"/>
                    </a:cubicBezTo>
                    <a:cubicBezTo>
                      <a:pt x="2212626" y="627126"/>
                      <a:pt x="2224151" y="620617"/>
                      <a:pt x="2236280" y="613759"/>
                    </a:cubicBezTo>
                    <a:cubicBezTo>
                      <a:pt x="2245932" y="608298"/>
                      <a:pt x="2255933" y="602615"/>
                      <a:pt x="2269046" y="601218"/>
                    </a:cubicBezTo>
                    <a:cubicBezTo>
                      <a:pt x="2272602" y="600837"/>
                      <a:pt x="2275808" y="600361"/>
                      <a:pt x="2278888" y="599917"/>
                    </a:cubicBezTo>
                    <a:cubicBezTo>
                      <a:pt x="2289207" y="598392"/>
                      <a:pt x="2297558" y="597154"/>
                      <a:pt x="2308765" y="601218"/>
                    </a:cubicBezTo>
                    <a:cubicBezTo>
                      <a:pt x="2322672" y="606267"/>
                      <a:pt x="2328577" y="615664"/>
                      <a:pt x="2335372" y="626554"/>
                    </a:cubicBezTo>
                    <a:cubicBezTo>
                      <a:pt x="2338261" y="631158"/>
                      <a:pt x="2341309" y="636016"/>
                      <a:pt x="2345183" y="640937"/>
                    </a:cubicBezTo>
                    <a:cubicBezTo>
                      <a:pt x="2347119" y="643446"/>
                      <a:pt x="2348929" y="645700"/>
                      <a:pt x="2350643" y="647827"/>
                    </a:cubicBezTo>
                    <a:cubicBezTo>
                      <a:pt x="2352422" y="650050"/>
                      <a:pt x="2354072" y="652113"/>
                      <a:pt x="2355659" y="654177"/>
                    </a:cubicBezTo>
                    <a:cubicBezTo>
                      <a:pt x="2360137" y="660051"/>
                      <a:pt x="2364074" y="665798"/>
                      <a:pt x="2368391" y="674021"/>
                    </a:cubicBezTo>
                    <a:cubicBezTo>
                      <a:pt x="2369915" y="677005"/>
                      <a:pt x="2371440" y="679831"/>
                      <a:pt x="2372932" y="682530"/>
                    </a:cubicBezTo>
                    <a:cubicBezTo>
                      <a:pt x="2381536" y="698468"/>
                      <a:pt x="2388330" y="711073"/>
                      <a:pt x="2384870" y="730314"/>
                    </a:cubicBezTo>
                    <a:cubicBezTo>
                      <a:pt x="2381473" y="749586"/>
                      <a:pt x="2368487" y="757873"/>
                      <a:pt x="2353882" y="767239"/>
                    </a:cubicBezTo>
                    <a:cubicBezTo>
                      <a:pt x="2346675" y="771842"/>
                      <a:pt x="2339054" y="776700"/>
                      <a:pt x="2332006" y="783241"/>
                    </a:cubicBezTo>
                    <a:cubicBezTo>
                      <a:pt x="2328640" y="786384"/>
                      <a:pt x="2325751" y="789210"/>
                      <a:pt x="2323053" y="791877"/>
                    </a:cubicBezTo>
                    <a:cubicBezTo>
                      <a:pt x="2316703" y="798163"/>
                      <a:pt x="2311241" y="803529"/>
                      <a:pt x="2302288" y="809689"/>
                    </a:cubicBezTo>
                    <a:cubicBezTo>
                      <a:pt x="2294255" y="815181"/>
                      <a:pt x="2285683" y="816832"/>
                      <a:pt x="2277523" y="818420"/>
                    </a:cubicBezTo>
                    <a:cubicBezTo>
                      <a:pt x="2266759" y="820484"/>
                      <a:pt x="2256663" y="822420"/>
                      <a:pt x="2249297" y="832898"/>
                    </a:cubicBezTo>
                    <a:cubicBezTo>
                      <a:pt x="2242121" y="842963"/>
                      <a:pt x="2241359" y="851726"/>
                      <a:pt x="2240376" y="862521"/>
                    </a:cubicBezTo>
                    <a:cubicBezTo>
                      <a:pt x="2240090" y="865664"/>
                      <a:pt x="2239804" y="868998"/>
                      <a:pt x="2239296" y="872554"/>
                    </a:cubicBezTo>
                    <a:cubicBezTo>
                      <a:pt x="2238153" y="881666"/>
                      <a:pt x="2238852" y="889032"/>
                      <a:pt x="2239550" y="896303"/>
                    </a:cubicBezTo>
                    <a:cubicBezTo>
                      <a:pt x="2240312" y="904304"/>
                      <a:pt x="2241074" y="912209"/>
                      <a:pt x="2239296" y="922210"/>
                    </a:cubicBezTo>
                    <a:cubicBezTo>
                      <a:pt x="2239074" y="923639"/>
                      <a:pt x="2238820" y="925036"/>
                      <a:pt x="2238598" y="926370"/>
                    </a:cubicBezTo>
                    <a:cubicBezTo>
                      <a:pt x="2236756" y="937292"/>
                      <a:pt x="2235486" y="944912"/>
                      <a:pt x="2229421" y="955294"/>
                    </a:cubicBezTo>
                    <a:cubicBezTo>
                      <a:pt x="2227263" y="959104"/>
                      <a:pt x="2224278" y="961517"/>
                      <a:pt x="2221453" y="963835"/>
                    </a:cubicBezTo>
                    <a:cubicBezTo>
                      <a:pt x="2217769" y="966819"/>
                      <a:pt x="2214277" y="969677"/>
                      <a:pt x="2212912" y="975201"/>
                    </a:cubicBezTo>
                    <a:cubicBezTo>
                      <a:pt x="2211547" y="980408"/>
                      <a:pt x="2212975" y="984536"/>
                      <a:pt x="2215229" y="988409"/>
                    </a:cubicBezTo>
                    <a:cubicBezTo>
                      <a:pt x="2216245" y="990029"/>
                      <a:pt x="2217421" y="991616"/>
                      <a:pt x="2218595" y="993204"/>
                    </a:cubicBezTo>
                    <a:cubicBezTo>
                      <a:pt x="2221833" y="997553"/>
                      <a:pt x="2225231" y="1002125"/>
                      <a:pt x="2226152" y="1008221"/>
                    </a:cubicBezTo>
                    <a:cubicBezTo>
                      <a:pt x="2227708" y="1019270"/>
                      <a:pt x="2225548" y="1027176"/>
                      <a:pt x="2223103" y="1036034"/>
                    </a:cubicBezTo>
                    <a:cubicBezTo>
                      <a:pt x="2221833" y="1040638"/>
                      <a:pt x="2220468" y="1045496"/>
                      <a:pt x="2219548" y="1051242"/>
                    </a:cubicBezTo>
                    <a:cubicBezTo>
                      <a:pt x="2218627" y="1056767"/>
                      <a:pt x="2217928" y="1061434"/>
                      <a:pt x="2217262" y="1065879"/>
                    </a:cubicBezTo>
                    <a:cubicBezTo>
                      <a:pt x="2216055" y="1073880"/>
                      <a:pt x="2214976" y="1081088"/>
                      <a:pt x="2212912" y="1090962"/>
                    </a:cubicBezTo>
                    <a:cubicBezTo>
                      <a:pt x="2211864" y="1096137"/>
                      <a:pt x="2212086" y="1101757"/>
                      <a:pt x="2212308" y="1107123"/>
                    </a:cubicBezTo>
                    <a:cubicBezTo>
                      <a:pt x="2212753" y="1117886"/>
                      <a:pt x="2213166" y="1127601"/>
                      <a:pt x="2202942" y="1130713"/>
                    </a:cubicBezTo>
                    <a:cubicBezTo>
                      <a:pt x="2194782" y="1133189"/>
                      <a:pt x="2191480" y="1125696"/>
                      <a:pt x="2187893" y="1117568"/>
                    </a:cubicBezTo>
                    <a:cubicBezTo>
                      <a:pt x="2184559" y="1110075"/>
                      <a:pt x="2181034" y="1102074"/>
                      <a:pt x="2173256" y="1100868"/>
                    </a:cubicBezTo>
                    <a:cubicBezTo>
                      <a:pt x="2162684" y="1099312"/>
                      <a:pt x="2155317" y="1101281"/>
                      <a:pt x="2146745" y="1107504"/>
                    </a:cubicBezTo>
                    <a:cubicBezTo>
                      <a:pt x="2133156" y="1117346"/>
                      <a:pt x="2137474" y="1132078"/>
                      <a:pt x="2142172" y="1148175"/>
                    </a:cubicBezTo>
                    <a:cubicBezTo>
                      <a:pt x="2143951" y="1154335"/>
                      <a:pt x="2145824" y="1160716"/>
                      <a:pt x="2146745" y="1167098"/>
                    </a:cubicBezTo>
                    <a:cubicBezTo>
                      <a:pt x="2147443" y="1171734"/>
                      <a:pt x="2149031" y="1175544"/>
                      <a:pt x="2150555" y="1179163"/>
                    </a:cubicBezTo>
                    <a:cubicBezTo>
                      <a:pt x="2152873" y="1184720"/>
                      <a:pt x="2155000" y="1189863"/>
                      <a:pt x="2153349" y="1196880"/>
                    </a:cubicBezTo>
                    <a:cubicBezTo>
                      <a:pt x="2151729" y="1203770"/>
                      <a:pt x="2145665" y="1206754"/>
                      <a:pt x="2139728" y="1209675"/>
                    </a:cubicBezTo>
                    <a:cubicBezTo>
                      <a:pt x="2133441" y="1212787"/>
                      <a:pt x="2127314" y="1215803"/>
                      <a:pt x="2126838" y="1223328"/>
                    </a:cubicBezTo>
                    <a:cubicBezTo>
                      <a:pt x="2126488" y="1229582"/>
                      <a:pt x="2129124" y="1233551"/>
                      <a:pt x="2132013" y="1237964"/>
                    </a:cubicBezTo>
                    <a:cubicBezTo>
                      <a:pt x="2133664" y="1240504"/>
                      <a:pt x="2135442" y="1243203"/>
                      <a:pt x="2136775" y="1246537"/>
                    </a:cubicBezTo>
                    <a:cubicBezTo>
                      <a:pt x="2138172" y="1249934"/>
                      <a:pt x="2139855" y="1252760"/>
                      <a:pt x="2141442" y="1255459"/>
                    </a:cubicBezTo>
                    <a:cubicBezTo>
                      <a:pt x="2144681" y="1260888"/>
                      <a:pt x="2147507" y="1265650"/>
                      <a:pt x="2146745" y="1272985"/>
                    </a:cubicBezTo>
                    <a:cubicBezTo>
                      <a:pt x="2145761" y="1281557"/>
                      <a:pt x="2143252" y="1287018"/>
                      <a:pt x="2136775" y="1292829"/>
                    </a:cubicBezTo>
                    <a:cubicBezTo>
                      <a:pt x="2129917" y="1299051"/>
                      <a:pt x="2122647" y="1298035"/>
                      <a:pt x="2114518" y="1296956"/>
                    </a:cubicBezTo>
                    <a:cubicBezTo>
                      <a:pt x="2110074" y="1296353"/>
                      <a:pt x="2105406" y="1295717"/>
                      <a:pt x="2100390" y="1296162"/>
                    </a:cubicBezTo>
                    <a:lnTo>
                      <a:pt x="2097151" y="1306036"/>
                    </a:lnTo>
                    <a:cubicBezTo>
                      <a:pt x="2089245" y="1293178"/>
                      <a:pt x="2086134" y="1284573"/>
                      <a:pt x="2083848" y="1269683"/>
                    </a:cubicBezTo>
                    <a:cubicBezTo>
                      <a:pt x="2083118" y="1264825"/>
                      <a:pt x="2083975" y="1260570"/>
                      <a:pt x="2084801" y="1256538"/>
                    </a:cubicBezTo>
                    <a:cubicBezTo>
                      <a:pt x="2085943" y="1250982"/>
                      <a:pt x="2087023" y="1245807"/>
                      <a:pt x="2083848" y="1239901"/>
                    </a:cubicBezTo>
                    <a:cubicBezTo>
                      <a:pt x="2080355" y="1233392"/>
                      <a:pt x="2073942" y="1232313"/>
                      <a:pt x="2067402" y="1231233"/>
                    </a:cubicBezTo>
                    <a:cubicBezTo>
                      <a:pt x="2061146" y="1230217"/>
                      <a:pt x="2054796" y="1229170"/>
                      <a:pt x="2050797" y="1223328"/>
                    </a:cubicBezTo>
                    <a:cubicBezTo>
                      <a:pt x="2045367" y="1215390"/>
                      <a:pt x="2047177" y="1207834"/>
                      <a:pt x="2049146" y="1199737"/>
                    </a:cubicBezTo>
                    <a:cubicBezTo>
                      <a:pt x="2050606" y="1193705"/>
                      <a:pt x="2052130" y="1187355"/>
                      <a:pt x="2050797" y="1180306"/>
                    </a:cubicBezTo>
                    <a:cubicBezTo>
                      <a:pt x="2050097" y="1176591"/>
                      <a:pt x="2049780" y="1172845"/>
                      <a:pt x="2049463" y="1169194"/>
                    </a:cubicBezTo>
                    <a:cubicBezTo>
                      <a:pt x="2048542" y="1158399"/>
                      <a:pt x="2047716" y="1148683"/>
                      <a:pt x="2037493" y="1143953"/>
                    </a:cubicBezTo>
                    <a:cubicBezTo>
                      <a:pt x="2029334" y="1140111"/>
                      <a:pt x="2022729" y="1140651"/>
                      <a:pt x="2014347" y="1143953"/>
                    </a:cubicBezTo>
                    <a:cubicBezTo>
                      <a:pt x="2005013" y="1147572"/>
                      <a:pt x="2006409" y="1158304"/>
                      <a:pt x="2007807" y="1168972"/>
                    </a:cubicBezTo>
                    <a:cubicBezTo>
                      <a:pt x="2009204" y="1179671"/>
                      <a:pt x="2010569" y="1190308"/>
                      <a:pt x="2001044" y="1193546"/>
                    </a:cubicBezTo>
                    <a:cubicBezTo>
                      <a:pt x="1993773" y="1196054"/>
                      <a:pt x="1988566" y="1196086"/>
                      <a:pt x="1981200" y="1193546"/>
                    </a:cubicBezTo>
                    <a:cubicBezTo>
                      <a:pt x="1970691" y="1189927"/>
                      <a:pt x="1968405" y="1181005"/>
                      <a:pt x="1965802" y="1170940"/>
                    </a:cubicBezTo>
                    <a:cubicBezTo>
                      <a:pt x="1964658" y="1166463"/>
                      <a:pt x="1963421" y="1161733"/>
                      <a:pt x="1961388" y="1157160"/>
                    </a:cubicBezTo>
                    <a:cubicBezTo>
                      <a:pt x="1960055" y="1154176"/>
                      <a:pt x="1958626" y="1151636"/>
                      <a:pt x="1957260" y="1149192"/>
                    </a:cubicBezTo>
                    <a:cubicBezTo>
                      <a:pt x="1954022" y="1143413"/>
                      <a:pt x="1951228" y="1138460"/>
                      <a:pt x="1951451" y="1130713"/>
                    </a:cubicBezTo>
                    <a:cubicBezTo>
                      <a:pt x="1951863" y="1122553"/>
                      <a:pt x="1954022" y="1117886"/>
                      <a:pt x="1958086" y="1110806"/>
                    </a:cubicBezTo>
                    <a:cubicBezTo>
                      <a:pt x="1964278" y="1100265"/>
                      <a:pt x="1971866" y="1096201"/>
                      <a:pt x="1981613" y="1091025"/>
                    </a:cubicBezTo>
                    <a:cubicBezTo>
                      <a:pt x="1983581" y="1089978"/>
                      <a:pt x="1985646" y="1088867"/>
                      <a:pt x="1987773" y="1087660"/>
                    </a:cubicBezTo>
                    <a:cubicBezTo>
                      <a:pt x="1991328" y="1085692"/>
                      <a:pt x="1994757" y="1084898"/>
                      <a:pt x="1998028" y="1084135"/>
                    </a:cubicBezTo>
                    <a:cubicBezTo>
                      <a:pt x="2002758" y="1083056"/>
                      <a:pt x="2007140" y="1082008"/>
                      <a:pt x="2011077" y="1077722"/>
                    </a:cubicBezTo>
                    <a:cubicBezTo>
                      <a:pt x="2015872" y="1072388"/>
                      <a:pt x="2014442" y="1066038"/>
                      <a:pt x="2012982" y="1059593"/>
                    </a:cubicBezTo>
                    <a:cubicBezTo>
                      <a:pt x="2011585" y="1053338"/>
                      <a:pt x="2010156" y="1046988"/>
                      <a:pt x="2014347" y="1041368"/>
                    </a:cubicBezTo>
                    <a:cubicBezTo>
                      <a:pt x="2016982" y="1037780"/>
                      <a:pt x="2020634" y="1036447"/>
                      <a:pt x="2024190" y="1035177"/>
                    </a:cubicBezTo>
                    <a:cubicBezTo>
                      <a:pt x="2028095" y="1033780"/>
                      <a:pt x="2031905" y="1032415"/>
                      <a:pt x="2034128" y="1028129"/>
                    </a:cubicBezTo>
                    <a:cubicBezTo>
                      <a:pt x="2038318" y="1020128"/>
                      <a:pt x="2038033" y="1013142"/>
                      <a:pt x="2034128" y="1004919"/>
                    </a:cubicBezTo>
                    <a:cubicBezTo>
                      <a:pt x="2028857" y="993553"/>
                      <a:pt x="2017713" y="996918"/>
                      <a:pt x="2005235" y="1000728"/>
                    </a:cubicBezTo>
                    <a:cubicBezTo>
                      <a:pt x="1998504" y="1002760"/>
                      <a:pt x="1991360" y="1004919"/>
                      <a:pt x="1984534" y="1004919"/>
                    </a:cubicBezTo>
                    <a:cubicBezTo>
                      <a:pt x="1975041" y="1004919"/>
                      <a:pt x="1966976" y="1005141"/>
                      <a:pt x="1959325" y="1005332"/>
                    </a:cubicBezTo>
                    <a:cubicBezTo>
                      <a:pt x="1945228" y="1005681"/>
                      <a:pt x="1932591" y="1005967"/>
                      <a:pt x="1915034" y="1004919"/>
                    </a:cubicBezTo>
                    <a:cubicBezTo>
                      <a:pt x="1902111" y="1004157"/>
                      <a:pt x="1892300" y="1002824"/>
                      <a:pt x="1882172" y="1001459"/>
                    </a:cubicBezTo>
                    <a:cubicBezTo>
                      <a:pt x="1874107" y="1000347"/>
                      <a:pt x="1865821" y="999236"/>
                      <a:pt x="1855565" y="998347"/>
                    </a:cubicBezTo>
                    <a:cubicBezTo>
                      <a:pt x="1849025" y="997744"/>
                      <a:pt x="1842739" y="998919"/>
                      <a:pt x="1836833" y="999998"/>
                    </a:cubicBezTo>
                    <a:cubicBezTo>
                      <a:pt x="1826292" y="1001935"/>
                      <a:pt x="1816894" y="1003681"/>
                      <a:pt x="1809211" y="995045"/>
                    </a:cubicBezTo>
                    <a:cubicBezTo>
                      <a:pt x="1807210" y="992823"/>
                      <a:pt x="1805972" y="990632"/>
                      <a:pt x="1804924" y="988409"/>
                    </a:cubicBezTo>
                    <a:cubicBezTo>
                      <a:pt x="1802924" y="983425"/>
                      <a:pt x="1802924" y="978217"/>
                      <a:pt x="1802924" y="972503"/>
                    </a:cubicBezTo>
                    <a:cubicBezTo>
                      <a:pt x="1802924" y="969169"/>
                      <a:pt x="1802924" y="965676"/>
                      <a:pt x="1802511" y="961930"/>
                    </a:cubicBezTo>
                    <a:cubicBezTo>
                      <a:pt x="1801876" y="955834"/>
                      <a:pt x="1803337" y="950151"/>
                      <a:pt x="1804734" y="944816"/>
                    </a:cubicBezTo>
                    <a:cubicBezTo>
                      <a:pt x="1806861" y="936625"/>
                      <a:pt x="1808766" y="929196"/>
                      <a:pt x="1802511" y="922210"/>
                    </a:cubicBezTo>
                    <a:cubicBezTo>
                      <a:pt x="1796003" y="914876"/>
                      <a:pt x="1789049" y="910939"/>
                      <a:pt x="1779429" y="912336"/>
                    </a:cubicBezTo>
                    <a:cubicBezTo>
                      <a:pt x="1775714" y="912813"/>
                      <a:pt x="1773460" y="915130"/>
                      <a:pt x="1771238" y="917417"/>
                    </a:cubicBezTo>
                    <a:cubicBezTo>
                      <a:pt x="1768920" y="919766"/>
                      <a:pt x="1766665" y="922115"/>
                      <a:pt x="1762855" y="922210"/>
                    </a:cubicBezTo>
                    <a:cubicBezTo>
                      <a:pt x="1755775" y="922401"/>
                      <a:pt x="1753267" y="916877"/>
                      <a:pt x="1750505" y="910749"/>
                    </a:cubicBezTo>
                    <a:cubicBezTo>
                      <a:pt x="1748631" y="906590"/>
                      <a:pt x="1746631" y="902176"/>
                      <a:pt x="1743012" y="899065"/>
                    </a:cubicBezTo>
                    <a:cubicBezTo>
                      <a:pt x="1730725" y="888492"/>
                      <a:pt x="1722215" y="883507"/>
                      <a:pt x="1706531" y="879189"/>
                    </a:cubicBezTo>
                    <a:cubicBezTo>
                      <a:pt x="1704499" y="878618"/>
                      <a:pt x="1702626" y="877951"/>
                      <a:pt x="1700816" y="877348"/>
                    </a:cubicBezTo>
                    <a:cubicBezTo>
                      <a:pt x="1694942" y="875316"/>
                      <a:pt x="1690021" y="873601"/>
                      <a:pt x="1683480" y="875887"/>
                    </a:cubicBezTo>
                    <a:cubicBezTo>
                      <a:pt x="1670876" y="880269"/>
                      <a:pt x="1666653" y="892366"/>
                      <a:pt x="1666843" y="905701"/>
                    </a:cubicBezTo>
                    <a:cubicBezTo>
                      <a:pt x="1667034" y="916877"/>
                      <a:pt x="1672272" y="923004"/>
                      <a:pt x="1679416" y="931354"/>
                    </a:cubicBezTo>
                    <a:lnTo>
                      <a:pt x="1680084" y="932116"/>
                    </a:lnTo>
                    <a:cubicBezTo>
                      <a:pt x="1684909" y="937641"/>
                      <a:pt x="1689481" y="940276"/>
                      <a:pt x="1694593" y="943261"/>
                    </a:cubicBezTo>
                    <a:cubicBezTo>
                      <a:pt x="1697324" y="944816"/>
                      <a:pt x="1700181" y="946467"/>
                      <a:pt x="1703324" y="948690"/>
                    </a:cubicBezTo>
                    <a:cubicBezTo>
                      <a:pt x="1707420" y="951579"/>
                      <a:pt x="1710658" y="953897"/>
                      <a:pt x="1713833" y="956183"/>
                    </a:cubicBezTo>
                    <a:cubicBezTo>
                      <a:pt x="1717707" y="958945"/>
                      <a:pt x="1721485" y="961676"/>
                      <a:pt x="1726533" y="965200"/>
                    </a:cubicBezTo>
                    <a:cubicBezTo>
                      <a:pt x="1729677" y="967486"/>
                      <a:pt x="1733487" y="968820"/>
                      <a:pt x="1737106" y="970090"/>
                    </a:cubicBezTo>
                    <a:cubicBezTo>
                      <a:pt x="1743773" y="972471"/>
                      <a:pt x="1749775" y="974567"/>
                      <a:pt x="1749648" y="981773"/>
                    </a:cubicBezTo>
                    <a:cubicBezTo>
                      <a:pt x="1749520" y="984441"/>
                      <a:pt x="1748886" y="986536"/>
                      <a:pt x="1747615" y="988409"/>
                    </a:cubicBezTo>
                    <a:cubicBezTo>
                      <a:pt x="1745933" y="991045"/>
                      <a:pt x="1743266" y="993045"/>
                      <a:pt x="1740345" y="995267"/>
                    </a:cubicBezTo>
                    <a:cubicBezTo>
                      <a:pt x="1739075" y="996220"/>
                      <a:pt x="1737741" y="997236"/>
                      <a:pt x="1736408" y="998347"/>
                    </a:cubicBezTo>
                    <a:cubicBezTo>
                      <a:pt x="1730629" y="1003300"/>
                      <a:pt x="1724406" y="1004189"/>
                      <a:pt x="1718152" y="1005078"/>
                    </a:cubicBezTo>
                    <a:cubicBezTo>
                      <a:pt x="1712055" y="1005967"/>
                      <a:pt x="1705896" y="1006888"/>
                      <a:pt x="1700085" y="1011555"/>
                    </a:cubicBezTo>
                    <a:lnTo>
                      <a:pt x="1700054" y="1011587"/>
                    </a:lnTo>
                    <a:cubicBezTo>
                      <a:pt x="1689164" y="1020318"/>
                      <a:pt x="1680337" y="1027398"/>
                      <a:pt x="1680115" y="1041368"/>
                    </a:cubicBezTo>
                    <a:cubicBezTo>
                      <a:pt x="1680084" y="1052798"/>
                      <a:pt x="1685734" y="1059148"/>
                      <a:pt x="1693355" y="1067689"/>
                    </a:cubicBezTo>
                    <a:lnTo>
                      <a:pt x="1693450" y="1067784"/>
                    </a:lnTo>
                    <a:cubicBezTo>
                      <a:pt x="1698434" y="1073341"/>
                      <a:pt x="1703451" y="1075690"/>
                      <a:pt x="1708880" y="1078262"/>
                    </a:cubicBezTo>
                    <a:cubicBezTo>
                      <a:pt x="1712373" y="1079913"/>
                      <a:pt x="1716024" y="1081627"/>
                      <a:pt x="1719929" y="1084326"/>
                    </a:cubicBezTo>
                    <a:cubicBezTo>
                      <a:pt x="1723866" y="1087057"/>
                      <a:pt x="1728280" y="1088930"/>
                      <a:pt x="1732471" y="1090676"/>
                    </a:cubicBezTo>
                    <a:cubicBezTo>
                      <a:pt x="1741171" y="1094359"/>
                      <a:pt x="1748949" y="1097629"/>
                      <a:pt x="1749648" y="1107504"/>
                    </a:cubicBezTo>
                    <a:cubicBezTo>
                      <a:pt x="1750092" y="1114012"/>
                      <a:pt x="1744949" y="1117410"/>
                      <a:pt x="1739773" y="1120839"/>
                    </a:cubicBezTo>
                    <a:cubicBezTo>
                      <a:pt x="1734693" y="1124204"/>
                      <a:pt x="1729550" y="1127570"/>
                      <a:pt x="1729772" y="1133951"/>
                    </a:cubicBezTo>
                    <a:cubicBezTo>
                      <a:pt x="1730058" y="1140746"/>
                      <a:pt x="1732979" y="1144715"/>
                      <a:pt x="1736566" y="1149541"/>
                    </a:cubicBezTo>
                    <a:cubicBezTo>
                      <a:pt x="1737582" y="1150874"/>
                      <a:pt x="1738630" y="1152303"/>
                      <a:pt x="1739709" y="1153859"/>
                    </a:cubicBezTo>
                    <a:cubicBezTo>
                      <a:pt x="1744314" y="1160653"/>
                      <a:pt x="1749648" y="1164241"/>
                      <a:pt x="1755108" y="1167924"/>
                    </a:cubicBezTo>
                    <a:cubicBezTo>
                      <a:pt x="1759966" y="1171226"/>
                      <a:pt x="1764919" y="1174592"/>
                      <a:pt x="1769555" y="1180306"/>
                    </a:cubicBezTo>
                    <a:cubicBezTo>
                      <a:pt x="1782763" y="1197039"/>
                      <a:pt x="1788700" y="1208977"/>
                      <a:pt x="1792637" y="1229963"/>
                    </a:cubicBezTo>
                    <a:cubicBezTo>
                      <a:pt x="1794510" y="1239838"/>
                      <a:pt x="1793970" y="1247108"/>
                      <a:pt x="1793336" y="1255204"/>
                    </a:cubicBezTo>
                    <a:cubicBezTo>
                      <a:pt x="1792986" y="1259586"/>
                      <a:pt x="1792637" y="1264254"/>
                      <a:pt x="1792637" y="1269683"/>
                    </a:cubicBezTo>
                    <a:lnTo>
                      <a:pt x="1792637" y="1316038"/>
                    </a:lnTo>
                    <a:cubicBezTo>
                      <a:pt x="1792637" y="1316038"/>
                      <a:pt x="1788382" y="1319085"/>
                      <a:pt x="1783397" y="1322610"/>
                    </a:cubicBezTo>
                    <a:cubicBezTo>
                      <a:pt x="1776921" y="1327245"/>
                      <a:pt x="1769587" y="1332548"/>
                      <a:pt x="1769587" y="1332548"/>
                    </a:cubicBezTo>
                    <a:cubicBezTo>
                      <a:pt x="1765554" y="1331563"/>
                      <a:pt x="1762538" y="1329373"/>
                      <a:pt x="1759680" y="1327309"/>
                    </a:cubicBezTo>
                    <a:cubicBezTo>
                      <a:pt x="1756759" y="1325182"/>
                      <a:pt x="1753965" y="1323181"/>
                      <a:pt x="1750409" y="1322610"/>
                    </a:cubicBezTo>
                    <a:cubicBezTo>
                      <a:pt x="1749234" y="1322419"/>
                      <a:pt x="1747806" y="1322419"/>
                      <a:pt x="1746282" y="1322610"/>
                    </a:cubicBezTo>
                    <a:cubicBezTo>
                      <a:pt x="1742377" y="1323181"/>
                      <a:pt x="1739964" y="1324832"/>
                      <a:pt x="1737170" y="1326706"/>
                    </a:cubicBezTo>
                    <a:cubicBezTo>
                      <a:pt x="1735963" y="1327531"/>
                      <a:pt x="1734662" y="1328388"/>
                      <a:pt x="1733106" y="1329246"/>
                    </a:cubicBezTo>
                    <a:cubicBezTo>
                      <a:pt x="1730058" y="1330960"/>
                      <a:pt x="1727740" y="1333723"/>
                      <a:pt x="1725549" y="1336294"/>
                    </a:cubicBezTo>
                    <a:cubicBezTo>
                      <a:pt x="1721962" y="1340517"/>
                      <a:pt x="1718755" y="1344327"/>
                      <a:pt x="1713167" y="1342485"/>
                    </a:cubicBezTo>
                    <a:cubicBezTo>
                      <a:pt x="1709547" y="1341215"/>
                      <a:pt x="1708785" y="1337850"/>
                      <a:pt x="1708023" y="1334357"/>
                    </a:cubicBezTo>
                    <a:cubicBezTo>
                      <a:pt x="1707293" y="1331087"/>
                      <a:pt x="1706531" y="1327754"/>
                      <a:pt x="1703388" y="1325944"/>
                    </a:cubicBezTo>
                    <a:cubicBezTo>
                      <a:pt x="1696307" y="1321848"/>
                      <a:pt x="1691291" y="1327023"/>
                      <a:pt x="1685608" y="1332865"/>
                    </a:cubicBezTo>
                    <a:cubicBezTo>
                      <a:pt x="1682083" y="1336517"/>
                      <a:pt x="1678274" y="1340422"/>
                      <a:pt x="1673606" y="1342485"/>
                    </a:cubicBezTo>
                    <a:cubicBezTo>
                      <a:pt x="1668844" y="1344549"/>
                      <a:pt x="1664589" y="1345406"/>
                      <a:pt x="1660493" y="1346264"/>
                    </a:cubicBezTo>
                    <a:cubicBezTo>
                      <a:pt x="1654937" y="1347407"/>
                      <a:pt x="1649667" y="1348518"/>
                      <a:pt x="1643793" y="1352392"/>
                    </a:cubicBezTo>
                    <a:cubicBezTo>
                      <a:pt x="1636268" y="1357408"/>
                      <a:pt x="1632300" y="1361313"/>
                      <a:pt x="1627188" y="1368933"/>
                    </a:cubicBezTo>
                    <a:cubicBezTo>
                      <a:pt x="1619695" y="1380395"/>
                      <a:pt x="1620076" y="1390682"/>
                      <a:pt x="1620552" y="1402556"/>
                    </a:cubicBezTo>
                    <a:cubicBezTo>
                      <a:pt x="1620742" y="1407541"/>
                      <a:pt x="1620965" y="1412812"/>
                      <a:pt x="1620615" y="1418558"/>
                    </a:cubicBezTo>
                    <a:cubicBezTo>
                      <a:pt x="1620203" y="1425289"/>
                      <a:pt x="1620901" y="1430973"/>
                      <a:pt x="1621568" y="1436370"/>
                    </a:cubicBezTo>
                    <a:cubicBezTo>
                      <a:pt x="1622552" y="1444467"/>
                      <a:pt x="1623473" y="1451959"/>
                      <a:pt x="1620615" y="1461611"/>
                    </a:cubicBezTo>
                    <a:cubicBezTo>
                      <a:pt x="1616329" y="1476026"/>
                      <a:pt x="1611154" y="1483804"/>
                      <a:pt x="1600803" y="1494695"/>
                    </a:cubicBezTo>
                    <a:cubicBezTo>
                      <a:pt x="1592167" y="1503680"/>
                      <a:pt x="1582738" y="1506569"/>
                      <a:pt x="1573054" y="1509522"/>
                    </a:cubicBezTo>
                    <a:cubicBezTo>
                      <a:pt x="1564736" y="1512030"/>
                      <a:pt x="1556227" y="1514634"/>
                      <a:pt x="1547844" y="1521142"/>
                    </a:cubicBezTo>
                    <a:cubicBezTo>
                      <a:pt x="1541939" y="1525810"/>
                      <a:pt x="1538065" y="1530255"/>
                      <a:pt x="1534192" y="1534732"/>
                    </a:cubicBezTo>
                    <a:cubicBezTo>
                      <a:pt x="1530541" y="1538954"/>
                      <a:pt x="1526890" y="1543177"/>
                      <a:pt x="1521460" y="1547654"/>
                    </a:cubicBezTo>
                    <a:cubicBezTo>
                      <a:pt x="1516380" y="1551781"/>
                      <a:pt x="1511809" y="1554321"/>
                      <a:pt x="1507331" y="1556829"/>
                    </a:cubicBezTo>
                    <a:cubicBezTo>
                      <a:pt x="1502188" y="1559687"/>
                      <a:pt x="1497140" y="1562481"/>
                      <a:pt x="1491679" y="1567498"/>
                    </a:cubicBezTo>
                    <a:cubicBezTo>
                      <a:pt x="1487234" y="1571498"/>
                      <a:pt x="1484471" y="1575308"/>
                      <a:pt x="1481678" y="1579086"/>
                    </a:cubicBezTo>
                    <a:cubicBezTo>
                      <a:pt x="1478947" y="1582865"/>
                      <a:pt x="1476184" y="1586643"/>
                      <a:pt x="1471803" y="1590612"/>
                    </a:cubicBezTo>
                    <a:cubicBezTo>
                      <a:pt x="1468025" y="1594073"/>
                      <a:pt x="1464405" y="1596136"/>
                      <a:pt x="1460881" y="1598136"/>
                    </a:cubicBezTo>
                    <a:cubicBezTo>
                      <a:pt x="1456754" y="1600517"/>
                      <a:pt x="1452721" y="1602804"/>
                      <a:pt x="1448657" y="1607217"/>
                    </a:cubicBezTo>
                    <a:cubicBezTo>
                      <a:pt x="1443546" y="1612678"/>
                      <a:pt x="1441355" y="1617948"/>
                      <a:pt x="1439037" y="1623441"/>
                    </a:cubicBezTo>
                    <a:cubicBezTo>
                      <a:pt x="1437259" y="1627759"/>
                      <a:pt x="1435386" y="1632204"/>
                      <a:pt x="1432052" y="1636966"/>
                    </a:cubicBezTo>
                    <a:cubicBezTo>
                      <a:pt x="1429544" y="1640650"/>
                      <a:pt x="1427290" y="1643221"/>
                      <a:pt x="1425036" y="1645888"/>
                    </a:cubicBezTo>
                    <a:cubicBezTo>
                      <a:pt x="1423067" y="1648142"/>
                      <a:pt x="1421099" y="1650460"/>
                      <a:pt x="1418876" y="1653508"/>
                    </a:cubicBezTo>
                    <a:cubicBezTo>
                      <a:pt x="1417765" y="1655032"/>
                      <a:pt x="1416748" y="1656398"/>
                      <a:pt x="1415765" y="1657667"/>
                    </a:cubicBezTo>
                    <a:cubicBezTo>
                      <a:pt x="1411891" y="1662811"/>
                      <a:pt x="1408938" y="1666748"/>
                      <a:pt x="1405541" y="1673384"/>
                    </a:cubicBezTo>
                    <a:cubicBezTo>
                      <a:pt x="1404271" y="1675924"/>
                      <a:pt x="1403700" y="1678273"/>
                      <a:pt x="1403159" y="1680559"/>
                    </a:cubicBezTo>
                    <a:cubicBezTo>
                      <a:pt x="1402397" y="1683766"/>
                      <a:pt x="1401667" y="1686814"/>
                      <a:pt x="1398969" y="1689957"/>
                    </a:cubicBezTo>
                    <a:cubicBezTo>
                      <a:pt x="1394334" y="1695323"/>
                      <a:pt x="1388364" y="1694847"/>
                      <a:pt x="1382046" y="1694307"/>
                    </a:cubicBezTo>
                    <a:cubicBezTo>
                      <a:pt x="1376680" y="1693863"/>
                      <a:pt x="1371092" y="1693386"/>
                      <a:pt x="1365948" y="1696529"/>
                    </a:cubicBezTo>
                    <a:cubicBezTo>
                      <a:pt x="1358075" y="1701292"/>
                      <a:pt x="1352995" y="1704753"/>
                      <a:pt x="1349312" y="1713040"/>
                    </a:cubicBezTo>
                    <a:cubicBezTo>
                      <a:pt x="1347407" y="1717453"/>
                      <a:pt x="1348772" y="1721834"/>
                      <a:pt x="1350073" y="1726025"/>
                    </a:cubicBezTo>
                    <a:cubicBezTo>
                      <a:pt x="1351597" y="1730851"/>
                      <a:pt x="1353027" y="1735423"/>
                      <a:pt x="1349312" y="1739551"/>
                    </a:cubicBezTo>
                    <a:cubicBezTo>
                      <a:pt x="1346677" y="1742567"/>
                      <a:pt x="1343565" y="1743170"/>
                      <a:pt x="1340263" y="1743773"/>
                    </a:cubicBezTo>
                    <a:cubicBezTo>
                      <a:pt x="1337850" y="1744250"/>
                      <a:pt x="1335342" y="1744726"/>
                      <a:pt x="1332802" y="1746187"/>
                    </a:cubicBezTo>
                    <a:cubicBezTo>
                      <a:pt x="1324832" y="1750727"/>
                      <a:pt x="1320737" y="1755807"/>
                      <a:pt x="1315847" y="1761808"/>
                    </a:cubicBezTo>
                    <a:cubicBezTo>
                      <a:pt x="1313942" y="1764157"/>
                      <a:pt x="1311942" y="1766665"/>
                      <a:pt x="1309497" y="1769332"/>
                    </a:cubicBezTo>
                    <a:cubicBezTo>
                      <a:pt x="1307561" y="1771523"/>
                      <a:pt x="1305782" y="1773396"/>
                      <a:pt x="1304131" y="1775142"/>
                    </a:cubicBezTo>
                    <a:cubicBezTo>
                      <a:pt x="1300067" y="1779397"/>
                      <a:pt x="1296607" y="1782985"/>
                      <a:pt x="1292987" y="1789176"/>
                    </a:cubicBezTo>
                    <a:cubicBezTo>
                      <a:pt x="1289018" y="1796098"/>
                      <a:pt x="1288542" y="1802575"/>
                      <a:pt x="1288097" y="1809020"/>
                    </a:cubicBezTo>
                    <a:cubicBezTo>
                      <a:pt x="1287621" y="1815529"/>
                      <a:pt x="1287146" y="1822006"/>
                      <a:pt x="1283113" y="1828895"/>
                    </a:cubicBezTo>
                    <a:cubicBezTo>
                      <a:pt x="1274604" y="1843532"/>
                      <a:pt x="1265174" y="1849342"/>
                      <a:pt x="1251014" y="1858105"/>
                    </a:cubicBezTo>
                    <a:lnTo>
                      <a:pt x="1250061" y="1858709"/>
                    </a:lnTo>
                    <a:cubicBezTo>
                      <a:pt x="1248188" y="1859852"/>
                      <a:pt x="1246505" y="1860963"/>
                      <a:pt x="1244950" y="1862042"/>
                    </a:cubicBezTo>
                    <a:cubicBezTo>
                      <a:pt x="1240346" y="1865154"/>
                      <a:pt x="1236567" y="1867694"/>
                      <a:pt x="1230122" y="1868615"/>
                    </a:cubicBezTo>
                    <a:cubicBezTo>
                      <a:pt x="1224534" y="1869408"/>
                      <a:pt x="1219994" y="1865979"/>
                      <a:pt x="1215676" y="1862709"/>
                    </a:cubicBezTo>
                    <a:cubicBezTo>
                      <a:pt x="1210723" y="1858963"/>
                      <a:pt x="1206088" y="1855438"/>
                      <a:pt x="1200436" y="1858709"/>
                    </a:cubicBezTo>
                    <a:cubicBezTo>
                      <a:pt x="1194498" y="1862106"/>
                      <a:pt x="1193547" y="1867472"/>
                      <a:pt x="1192435" y="1873536"/>
                    </a:cubicBezTo>
                    <a:cubicBezTo>
                      <a:pt x="1191959" y="1876203"/>
                      <a:pt x="1191451" y="1878997"/>
                      <a:pt x="1190498" y="1881854"/>
                    </a:cubicBezTo>
                    <a:cubicBezTo>
                      <a:pt x="1189006" y="1886331"/>
                      <a:pt x="1189038" y="1890681"/>
                      <a:pt x="1189069" y="1894777"/>
                    </a:cubicBezTo>
                    <a:cubicBezTo>
                      <a:pt x="1189069" y="1901031"/>
                      <a:pt x="1189101" y="1906715"/>
                      <a:pt x="1183863" y="1911573"/>
                    </a:cubicBezTo>
                    <a:cubicBezTo>
                      <a:pt x="1177131" y="1917859"/>
                      <a:pt x="1169797" y="1915985"/>
                      <a:pt x="1161574" y="1913922"/>
                    </a:cubicBezTo>
                    <a:cubicBezTo>
                      <a:pt x="1157129" y="1912779"/>
                      <a:pt x="1152430" y="1911573"/>
                      <a:pt x="1147446" y="1911573"/>
                    </a:cubicBezTo>
                    <a:lnTo>
                      <a:pt x="1120998" y="1928209"/>
                    </a:lnTo>
                    <a:cubicBezTo>
                      <a:pt x="1119156" y="1931892"/>
                      <a:pt x="1117409" y="1934940"/>
                      <a:pt x="1115759" y="1937798"/>
                    </a:cubicBezTo>
                    <a:cubicBezTo>
                      <a:pt x="1112774" y="1942973"/>
                      <a:pt x="1110076" y="1947609"/>
                      <a:pt x="1107790" y="1954657"/>
                    </a:cubicBezTo>
                    <a:cubicBezTo>
                      <a:pt x="1100328" y="1977104"/>
                      <a:pt x="1103821" y="1993265"/>
                      <a:pt x="1108298" y="2014125"/>
                    </a:cubicBezTo>
                    <a:cubicBezTo>
                      <a:pt x="1109218" y="2018348"/>
                      <a:pt x="1110171" y="2022761"/>
                      <a:pt x="1111059" y="2027428"/>
                    </a:cubicBezTo>
                    <a:cubicBezTo>
                      <a:pt x="1112362" y="2034191"/>
                      <a:pt x="1114140" y="2039398"/>
                      <a:pt x="1115854" y="2044542"/>
                    </a:cubicBezTo>
                    <a:cubicBezTo>
                      <a:pt x="1117823" y="2050383"/>
                      <a:pt x="1119759" y="2056098"/>
                      <a:pt x="1120934" y="2063877"/>
                    </a:cubicBezTo>
                    <a:cubicBezTo>
                      <a:pt x="1123665" y="2081181"/>
                      <a:pt x="1122744" y="2092008"/>
                      <a:pt x="1121378" y="2108200"/>
                    </a:cubicBezTo>
                    <a:cubicBezTo>
                      <a:pt x="1121252" y="2109883"/>
                      <a:pt x="1121093" y="2111629"/>
                      <a:pt x="1120934" y="2113471"/>
                    </a:cubicBezTo>
                    <a:cubicBezTo>
                      <a:pt x="1120648" y="2117567"/>
                      <a:pt x="1119854" y="2120964"/>
                      <a:pt x="1119060" y="2124170"/>
                    </a:cubicBezTo>
                    <a:cubicBezTo>
                      <a:pt x="1117886" y="2129123"/>
                      <a:pt x="1116775" y="2133727"/>
                      <a:pt x="1117759" y="2139950"/>
                    </a:cubicBezTo>
                    <a:cubicBezTo>
                      <a:pt x="1118712" y="2146713"/>
                      <a:pt x="1122299" y="2150967"/>
                      <a:pt x="1125951" y="2155285"/>
                    </a:cubicBezTo>
                    <a:cubicBezTo>
                      <a:pt x="1129411" y="2159318"/>
                      <a:pt x="1132872" y="2163445"/>
                      <a:pt x="1134269" y="2169732"/>
                    </a:cubicBezTo>
                    <a:cubicBezTo>
                      <a:pt x="1136904" y="2182559"/>
                      <a:pt x="1133412" y="2191576"/>
                      <a:pt x="1129316" y="2202053"/>
                    </a:cubicBezTo>
                    <a:cubicBezTo>
                      <a:pt x="1127634" y="2206339"/>
                      <a:pt x="1125887" y="2210911"/>
                      <a:pt x="1124395" y="2216055"/>
                    </a:cubicBezTo>
                    <a:cubicBezTo>
                      <a:pt x="1122299" y="2223072"/>
                      <a:pt x="1120077" y="2228406"/>
                      <a:pt x="1117854" y="2233676"/>
                    </a:cubicBezTo>
                    <a:cubicBezTo>
                      <a:pt x="1115505" y="2239328"/>
                      <a:pt x="1113187" y="2244916"/>
                      <a:pt x="1111059" y="2252409"/>
                    </a:cubicBezTo>
                    <a:cubicBezTo>
                      <a:pt x="1104932" y="2273904"/>
                      <a:pt x="1102360" y="2286445"/>
                      <a:pt x="1101154" y="2308701"/>
                    </a:cubicBezTo>
                    <a:cubicBezTo>
                      <a:pt x="1099852" y="2330641"/>
                      <a:pt x="1100804" y="2343309"/>
                      <a:pt x="1104392" y="2364931"/>
                    </a:cubicBezTo>
                    <a:cubicBezTo>
                      <a:pt x="1105535" y="2371916"/>
                      <a:pt x="1107440" y="2377345"/>
                      <a:pt x="1109282" y="2382647"/>
                    </a:cubicBezTo>
                    <a:cubicBezTo>
                      <a:pt x="1111600" y="2389347"/>
                      <a:pt x="1113854" y="2395791"/>
                      <a:pt x="1114362" y="2404713"/>
                    </a:cubicBezTo>
                    <a:cubicBezTo>
                      <a:pt x="1114520" y="2407571"/>
                      <a:pt x="1114838" y="2410301"/>
                      <a:pt x="1115123" y="2412905"/>
                    </a:cubicBezTo>
                    <a:cubicBezTo>
                      <a:pt x="1116171" y="2421985"/>
                      <a:pt x="1117029" y="2429637"/>
                      <a:pt x="1111059" y="2437797"/>
                    </a:cubicBezTo>
                    <a:cubicBezTo>
                      <a:pt x="1105345" y="2445512"/>
                      <a:pt x="1098550" y="2447290"/>
                      <a:pt x="1090041" y="2449513"/>
                    </a:cubicBezTo>
                    <a:cubicBezTo>
                      <a:pt x="1088295" y="2449989"/>
                      <a:pt x="1086453" y="2450465"/>
                      <a:pt x="1084580" y="2451005"/>
                    </a:cubicBezTo>
                    <a:cubicBezTo>
                      <a:pt x="1080516" y="2452211"/>
                      <a:pt x="1076230" y="2451481"/>
                      <a:pt x="1072261" y="2450814"/>
                    </a:cubicBezTo>
                    <a:cubicBezTo>
                      <a:pt x="1066419" y="2449830"/>
                      <a:pt x="1061180" y="2448973"/>
                      <a:pt x="1058132" y="2454307"/>
                    </a:cubicBezTo>
                    <a:cubicBezTo>
                      <a:pt x="1055656" y="2458561"/>
                      <a:pt x="1058228" y="2462213"/>
                      <a:pt x="1060895" y="2466023"/>
                    </a:cubicBezTo>
                    <a:cubicBezTo>
                      <a:pt x="1063372" y="2469515"/>
                      <a:pt x="1065911" y="2473135"/>
                      <a:pt x="1064768" y="2477516"/>
                    </a:cubicBezTo>
                    <a:cubicBezTo>
                      <a:pt x="1063530" y="2482215"/>
                      <a:pt x="1060069" y="2484311"/>
                      <a:pt x="1056481" y="2486470"/>
                    </a:cubicBezTo>
                    <a:cubicBezTo>
                      <a:pt x="1053402" y="2488343"/>
                      <a:pt x="1050195" y="2490280"/>
                      <a:pt x="1048259" y="2494026"/>
                    </a:cubicBezTo>
                    <a:cubicBezTo>
                      <a:pt x="1044956" y="2500186"/>
                      <a:pt x="1046734" y="2506218"/>
                      <a:pt x="1048512" y="2512124"/>
                    </a:cubicBezTo>
                    <a:cubicBezTo>
                      <a:pt x="1050322" y="2518283"/>
                      <a:pt x="1052132" y="2524348"/>
                      <a:pt x="1048259" y="2530443"/>
                    </a:cubicBezTo>
                    <a:cubicBezTo>
                      <a:pt x="1045242" y="2535016"/>
                      <a:pt x="1041813" y="2537079"/>
                      <a:pt x="1038003" y="2539429"/>
                    </a:cubicBezTo>
                    <a:cubicBezTo>
                      <a:pt x="1036034" y="2540635"/>
                      <a:pt x="1033939" y="2541937"/>
                      <a:pt x="1031716" y="2543651"/>
                    </a:cubicBezTo>
                    <a:cubicBezTo>
                      <a:pt x="1027875" y="2546668"/>
                      <a:pt x="1024382" y="2548922"/>
                      <a:pt x="1021080" y="2551081"/>
                    </a:cubicBezTo>
                    <a:cubicBezTo>
                      <a:pt x="1015715" y="2554573"/>
                      <a:pt x="1010793" y="2557812"/>
                      <a:pt x="1005237" y="2563527"/>
                    </a:cubicBezTo>
                    <a:cubicBezTo>
                      <a:pt x="997109" y="2571845"/>
                      <a:pt x="993267" y="2579116"/>
                      <a:pt x="988854" y="2587562"/>
                    </a:cubicBezTo>
                    <a:cubicBezTo>
                      <a:pt x="986822" y="2591372"/>
                      <a:pt x="984695" y="2595404"/>
                      <a:pt x="981996" y="2599912"/>
                    </a:cubicBezTo>
                    <a:cubicBezTo>
                      <a:pt x="976979" y="2608231"/>
                      <a:pt x="974661" y="2617661"/>
                      <a:pt x="972503" y="2626551"/>
                    </a:cubicBezTo>
                    <a:cubicBezTo>
                      <a:pt x="968725" y="2641949"/>
                      <a:pt x="965327" y="2655761"/>
                      <a:pt x="948913" y="2659475"/>
                    </a:cubicBezTo>
                    <a:cubicBezTo>
                      <a:pt x="940721" y="2661317"/>
                      <a:pt x="934815" y="2659825"/>
                      <a:pt x="927926" y="2658110"/>
                    </a:cubicBezTo>
                    <a:cubicBezTo>
                      <a:pt x="925227" y="2657444"/>
                      <a:pt x="922401" y="2656745"/>
                      <a:pt x="919226" y="2656173"/>
                    </a:cubicBezTo>
                    <a:cubicBezTo>
                      <a:pt x="914115" y="2655284"/>
                      <a:pt x="909289" y="2654872"/>
                      <a:pt x="904716" y="2654522"/>
                    </a:cubicBezTo>
                    <a:cubicBezTo>
                      <a:pt x="892684" y="2653539"/>
                      <a:pt x="882301" y="2652713"/>
                      <a:pt x="872872" y="2642902"/>
                    </a:cubicBezTo>
                    <a:cubicBezTo>
                      <a:pt x="866807" y="2636742"/>
                      <a:pt x="866108" y="2629694"/>
                      <a:pt x="865410" y="2622487"/>
                    </a:cubicBezTo>
                    <a:cubicBezTo>
                      <a:pt x="864807" y="2616010"/>
                      <a:pt x="864171" y="2609437"/>
                      <a:pt x="859631" y="2603246"/>
                    </a:cubicBezTo>
                    <a:cubicBezTo>
                      <a:pt x="855949" y="2598325"/>
                      <a:pt x="851884" y="2595658"/>
                      <a:pt x="847820" y="2592959"/>
                    </a:cubicBezTo>
                    <a:cubicBezTo>
                      <a:pt x="843947" y="2590419"/>
                      <a:pt x="840042" y="2587848"/>
                      <a:pt x="836390" y="2583339"/>
                    </a:cubicBezTo>
                    <a:cubicBezTo>
                      <a:pt x="824579" y="2568893"/>
                      <a:pt x="824135" y="2554510"/>
                      <a:pt x="823627" y="2538794"/>
                    </a:cubicBezTo>
                    <a:cubicBezTo>
                      <a:pt x="823309" y="2528919"/>
                      <a:pt x="822992" y="2518505"/>
                      <a:pt x="819817" y="2507234"/>
                    </a:cubicBezTo>
                    <a:cubicBezTo>
                      <a:pt x="813277" y="2483707"/>
                      <a:pt x="808514" y="2470626"/>
                      <a:pt x="800005" y="2447703"/>
                    </a:cubicBezTo>
                    <a:cubicBezTo>
                      <a:pt x="793115" y="2429320"/>
                      <a:pt x="788162" y="2417794"/>
                      <a:pt x="781368" y="2402047"/>
                    </a:cubicBezTo>
                    <a:cubicBezTo>
                      <a:pt x="779939" y="2398713"/>
                      <a:pt x="778446" y="2395220"/>
                      <a:pt x="776828" y="2391442"/>
                    </a:cubicBezTo>
                    <a:cubicBezTo>
                      <a:pt x="774986" y="2387092"/>
                      <a:pt x="773335" y="2383155"/>
                      <a:pt x="771779" y="2379441"/>
                    </a:cubicBezTo>
                    <a:cubicBezTo>
                      <a:pt x="765905" y="2365343"/>
                      <a:pt x="761397" y="2354548"/>
                      <a:pt x="753650" y="2338483"/>
                    </a:cubicBezTo>
                    <a:cubicBezTo>
                      <a:pt x="750253" y="2331371"/>
                      <a:pt x="747967" y="2324704"/>
                      <a:pt x="745776" y="2318417"/>
                    </a:cubicBezTo>
                    <a:cubicBezTo>
                      <a:pt x="741077" y="2304860"/>
                      <a:pt x="736981" y="2293017"/>
                      <a:pt x="723868" y="2282222"/>
                    </a:cubicBezTo>
                    <a:cubicBezTo>
                      <a:pt x="718630" y="2277936"/>
                      <a:pt x="713232" y="2276317"/>
                      <a:pt x="707930" y="2274729"/>
                    </a:cubicBezTo>
                    <a:cubicBezTo>
                      <a:pt x="701929" y="2272951"/>
                      <a:pt x="696087" y="2271236"/>
                      <a:pt x="690785" y="2265680"/>
                    </a:cubicBezTo>
                    <a:cubicBezTo>
                      <a:pt x="680815" y="2255235"/>
                      <a:pt x="680212" y="2244217"/>
                      <a:pt x="679545" y="2231676"/>
                    </a:cubicBezTo>
                    <a:cubicBezTo>
                      <a:pt x="679228" y="2225739"/>
                      <a:pt x="678879" y="2219452"/>
                      <a:pt x="677514" y="2212753"/>
                    </a:cubicBezTo>
                    <a:cubicBezTo>
                      <a:pt x="676243" y="2206467"/>
                      <a:pt x="675704" y="2201196"/>
                      <a:pt x="675164" y="2196148"/>
                    </a:cubicBezTo>
                    <a:cubicBezTo>
                      <a:pt x="674402" y="2188813"/>
                      <a:pt x="673703" y="2181924"/>
                      <a:pt x="670846" y="2173034"/>
                    </a:cubicBezTo>
                    <a:cubicBezTo>
                      <a:pt x="669068" y="2167223"/>
                      <a:pt x="666718" y="2162969"/>
                      <a:pt x="664401" y="2158778"/>
                    </a:cubicBezTo>
                    <a:cubicBezTo>
                      <a:pt x="661860" y="2154206"/>
                      <a:pt x="659353" y="2149666"/>
                      <a:pt x="657670" y="2143252"/>
                    </a:cubicBezTo>
                    <a:cubicBezTo>
                      <a:pt x="655574" y="2135410"/>
                      <a:pt x="655384" y="2129504"/>
                      <a:pt x="655193" y="2122996"/>
                    </a:cubicBezTo>
                    <a:cubicBezTo>
                      <a:pt x="655066" y="2119091"/>
                      <a:pt x="654939" y="2114995"/>
                      <a:pt x="654368" y="2110169"/>
                    </a:cubicBezTo>
                    <a:cubicBezTo>
                      <a:pt x="653479" y="2102358"/>
                      <a:pt x="653479" y="2095310"/>
                      <a:pt x="653479" y="2088610"/>
                    </a:cubicBezTo>
                    <a:cubicBezTo>
                      <a:pt x="653479" y="2074259"/>
                      <a:pt x="653479" y="2061654"/>
                      <a:pt x="644430" y="2047304"/>
                    </a:cubicBezTo>
                    <a:cubicBezTo>
                      <a:pt x="639445" y="2039334"/>
                      <a:pt x="633381" y="2035207"/>
                      <a:pt x="627094" y="2030952"/>
                    </a:cubicBezTo>
                    <a:cubicBezTo>
                      <a:pt x="621824" y="2027365"/>
                      <a:pt x="616395" y="2023682"/>
                      <a:pt x="611346" y="2017522"/>
                    </a:cubicBezTo>
                    <a:cubicBezTo>
                      <a:pt x="603123" y="2007489"/>
                      <a:pt x="599122" y="1999456"/>
                      <a:pt x="594328" y="1989868"/>
                    </a:cubicBezTo>
                    <a:cubicBezTo>
                      <a:pt x="592487" y="1986153"/>
                      <a:pt x="590486" y="1982184"/>
                      <a:pt x="588105" y="1977803"/>
                    </a:cubicBezTo>
                    <a:cubicBezTo>
                      <a:pt x="582264" y="1967103"/>
                      <a:pt x="578390" y="1958975"/>
                      <a:pt x="574263" y="1950307"/>
                    </a:cubicBezTo>
                    <a:cubicBezTo>
                      <a:pt x="571532" y="1944592"/>
                      <a:pt x="568675" y="1938623"/>
                      <a:pt x="565055" y="1931479"/>
                    </a:cubicBezTo>
                    <a:cubicBezTo>
                      <a:pt x="557721" y="1917256"/>
                      <a:pt x="552259" y="1907096"/>
                      <a:pt x="546195" y="1895824"/>
                    </a:cubicBezTo>
                    <a:cubicBezTo>
                      <a:pt x="542861" y="1889601"/>
                      <a:pt x="539338" y="1883029"/>
                      <a:pt x="535210" y="1875250"/>
                    </a:cubicBezTo>
                    <a:lnTo>
                      <a:pt x="535210" y="1881854"/>
                    </a:lnTo>
                    <a:cubicBezTo>
                      <a:pt x="530257" y="1875536"/>
                      <a:pt x="525367" y="1870583"/>
                      <a:pt x="520732" y="1865916"/>
                    </a:cubicBezTo>
                    <a:cubicBezTo>
                      <a:pt x="512128" y="1857185"/>
                      <a:pt x="504413" y="1849374"/>
                      <a:pt x="498856" y="1835499"/>
                    </a:cubicBezTo>
                    <a:cubicBezTo>
                      <a:pt x="493713" y="1822545"/>
                      <a:pt x="493459" y="1812481"/>
                      <a:pt x="493205" y="1800987"/>
                    </a:cubicBezTo>
                    <a:cubicBezTo>
                      <a:pt x="493078" y="1795335"/>
                      <a:pt x="492951" y="1789366"/>
                      <a:pt x="492220" y="1782540"/>
                    </a:cubicBezTo>
                    <a:cubicBezTo>
                      <a:pt x="490982" y="1771460"/>
                      <a:pt x="491172" y="1761935"/>
                      <a:pt x="491331" y="1752886"/>
                    </a:cubicBezTo>
                    <a:cubicBezTo>
                      <a:pt x="491586" y="1737773"/>
                      <a:pt x="491840" y="1724025"/>
                      <a:pt x="485584" y="1706467"/>
                    </a:cubicBezTo>
                    <a:cubicBezTo>
                      <a:pt x="483045" y="1699387"/>
                      <a:pt x="480060" y="1694339"/>
                      <a:pt x="477044" y="1689195"/>
                    </a:cubicBezTo>
                    <a:cubicBezTo>
                      <a:pt x="474282" y="1684528"/>
                      <a:pt x="471488" y="1679798"/>
                      <a:pt x="468947" y="1673384"/>
                    </a:cubicBezTo>
                    <a:cubicBezTo>
                      <a:pt x="464725" y="1662494"/>
                      <a:pt x="463359" y="1653508"/>
                      <a:pt x="461994" y="1644396"/>
                    </a:cubicBezTo>
                    <a:cubicBezTo>
                      <a:pt x="460693" y="1635919"/>
                      <a:pt x="459422" y="1627378"/>
                      <a:pt x="455803" y="1617154"/>
                    </a:cubicBezTo>
                    <a:cubicBezTo>
                      <a:pt x="452533" y="1608010"/>
                      <a:pt x="449040" y="1601343"/>
                      <a:pt x="445516" y="1594580"/>
                    </a:cubicBezTo>
                    <a:cubicBezTo>
                      <a:pt x="442309" y="1588484"/>
                      <a:pt x="439071" y="1582293"/>
                      <a:pt x="435928" y="1574133"/>
                    </a:cubicBezTo>
                    <a:cubicBezTo>
                      <a:pt x="434943" y="1571498"/>
                      <a:pt x="433991" y="1569085"/>
                      <a:pt x="433102" y="1566735"/>
                    </a:cubicBezTo>
                    <a:cubicBezTo>
                      <a:pt x="428403" y="1554544"/>
                      <a:pt x="424974" y="1545654"/>
                      <a:pt x="422593" y="1531080"/>
                    </a:cubicBezTo>
                    <a:cubicBezTo>
                      <a:pt x="422116" y="1527905"/>
                      <a:pt x="421608" y="1524921"/>
                      <a:pt x="421101" y="1522032"/>
                    </a:cubicBezTo>
                    <a:cubicBezTo>
                      <a:pt x="418561" y="1507649"/>
                      <a:pt x="416592" y="1496409"/>
                      <a:pt x="422593" y="1481423"/>
                    </a:cubicBezTo>
                    <a:cubicBezTo>
                      <a:pt x="425006" y="1475581"/>
                      <a:pt x="428784" y="1472057"/>
                      <a:pt x="432498" y="1468533"/>
                    </a:cubicBezTo>
                    <a:cubicBezTo>
                      <a:pt x="436404" y="1464850"/>
                      <a:pt x="440246" y="1461198"/>
                      <a:pt x="442532" y="1454976"/>
                    </a:cubicBezTo>
                    <a:cubicBezTo>
                      <a:pt x="448723" y="1437926"/>
                      <a:pt x="446056" y="1425448"/>
                      <a:pt x="439230" y="1408621"/>
                    </a:cubicBezTo>
                    <a:cubicBezTo>
                      <a:pt x="436150" y="1401128"/>
                      <a:pt x="431070" y="1396778"/>
                      <a:pt x="426021" y="1392460"/>
                    </a:cubicBezTo>
                    <a:cubicBezTo>
                      <a:pt x="420815" y="1387951"/>
                      <a:pt x="415608" y="1383475"/>
                      <a:pt x="412718" y="1375569"/>
                    </a:cubicBezTo>
                    <a:cubicBezTo>
                      <a:pt x="409448" y="1366679"/>
                      <a:pt x="410845" y="1359186"/>
                      <a:pt x="412274" y="1351566"/>
                    </a:cubicBezTo>
                    <a:cubicBezTo>
                      <a:pt x="413576" y="1344644"/>
                      <a:pt x="414878" y="1337596"/>
                      <a:pt x="412718" y="1329246"/>
                    </a:cubicBezTo>
                    <a:cubicBezTo>
                      <a:pt x="412147" y="1326801"/>
                      <a:pt x="411544" y="1324642"/>
                      <a:pt x="410718" y="1322610"/>
                    </a:cubicBezTo>
                    <a:cubicBezTo>
                      <a:pt x="408559" y="1316165"/>
                      <a:pt x="405892" y="1311243"/>
                      <a:pt x="402590" y="1305179"/>
                    </a:cubicBezTo>
                    <a:cubicBezTo>
                      <a:pt x="401606" y="1303401"/>
                      <a:pt x="400590" y="1301528"/>
                      <a:pt x="399511" y="1299464"/>
                    </a:cubicBezTo>
                    <a:cubicBezTo>
                      <a:pt x="397637" y="1296004"/>
                      <a:pt x="396526" y="1291844"/>
                      <a:pt x="395446" y="1287844"/>
                    </a:cubicBezTo>
                    <a:cubicBezTo>
                      <a:pt x="393161" y="1279462"/>
                      <a:pt x="391096" y="1271841"/>
                      <a:pt x="382937" y="1272985"/>
                    </a:cubicBezTo>
                    <a:cubicBezTo>
                      <a:pt x="378778" y="1273556"/>
                      <a:pt x="376587" y="1275969"/>
                      <a:pt x="374142" y="1278636"/>
                    </a:cubicBezTo>
                    <a:cubicBezTo>
                      <a:pt x="372840" y="1280065"/>
                      <a:pt x="371443" y="1281557"/>
                      <a:pt x="369665" y="1282891"/>
                    </a:cubicBezTo>
                    <a:cubicBezTo>
                      <a:pt x="369665" y="1282891"/>
                      <a:pt x="359823" y="1322324"/>
                      <a:pt x="359696" y="1322610"/>
                    </a:cubicBezTo>
                    <a:cubicBezTo>
                      <a:pt x="361061" y="1325721"/>
                      <a:pt x="362553" y="1328293"/>
                      <a:pt x="363982" y="1330706"/>
                    </a:cubicBezTo>
                    <a:cubicBezTo>
                      <a:pt x="366649" y="1335278"/>
                      <a:pt x="369062" y="1339374"/>
                      <a:pt x="369665" y="1345756"/>
                    </a:cubicBezTo>
                    <a:cubicBezTo>
                      <a:pt x="370364" y="1353122"/>
                      <a:pt x="368364" y="1358106"/>
                      <a:pt x="366078" y="1363853"/>
                    </a:cubicBezTo>
                    <a:cubicBezTo>
                      <a:pt x="365061" y="1366393"/>
                      <a:pt x="363982" y="1369123"/>
                      <a:pt x="363030" y="1372267"/>
                    </a:cubicBezTo>
                    <a:cubicBezTo>
                      <a:pt x="362363" y="1374585"/>
                      <a:pt x="361886" y="1376680"/>
                      <a:pt x="361442" y="1378648"/>
                    </a:cubicBezTo>
                    <a:cubicBezTo>
                      <a:pt x="360394" y="1383284"/>
                      <a:pt x="359505" y="1387285"/>
                      <a:pt x="356457" y="1392079"/>
                    </a:cubicBezTo>
                    <a:cubicBezTo>
                      <a:pt x="349853" y="1402334"/>
                      <a:pt x="341090" y="1405096"/>
                      <a:pt x="330709" y="1408335"/>
                    </a:cubicBezTo>
                    <a:cubicBezTo>
                      <a:pt x="327311" y="1409414"/>
                      <a:pt x="323755" y="1410526"/>
                      <a:pt x="320008" y="1411986"/>
                    </a:cubicBezTo>
                    <a:cubicBezTo>
                      <a:pt x="308801" y="1416304"/>
                      <a:pt x="300768" y="1417860"/>
                      <a:pt x="290894" y="1419733"/>
                    </a:cubicBezTo>
                    <a:cubicBezTo>
                      <a:pt x="287624" y="1420368"/>
                      <a:pt x="284163" y="1421035"/>
                      <a:pt x="280321" y="1421860"/>
                    </a:cubicBezTo>
                    <a:cubicBezTo>
                      <a:pt x="275654" y="1422876"/>
                      <a:pt x="271590" y="1424559"/>
                      <a:pt x="267684" y="1426147"/>
                    </a:cubicBezTo>
                    <a:cubicBezTo>
                      <a:pt x="259842" y="1429354"/>
                      <a:pt x="252857" y="1432211"/>
                      <a:pt x="243967" y="1428496"/>
                    </a:cubicBezTo>
                    <a:cubicBezTo>
                      <a:pt x="237046" y="1425607"/>
                      <a:pt x="234124" y="1420654"/>
                      <a:pt x="230854" y="1415161"/>
                    </a:cubicBezTo>
                    <a:cubicBezTo>
                      <a:pt x="228981" y="1411954"/>
                      <a:pt x="226981" y="1408589"/>
                      <a:pt x="224028" y="1405350"/>
                    </a:cubicBezTo>
                    <a:cubicBezTo>
                      <a:pt x="210566" y="1390492"/>
                      <a:pt x="202597" y="1382490"/>
                      <a:pt x="187643" y="1368933"/>
                    </a:cubicBezTo>
                    <a:cubicBezTo>
                      <a:pt x="181102" y="1362932"/>
                      <a:pt x="175323" y="1358583"/>
                      <a:pt x="169704" y="1354360"/>
                    </a:cubicBezTo>
                    <a:cubicBezTo>
                      <a:pt x="162592" y="1349058"/>
                      <a:pt x="155766" y="1343914"/>
                      <a:pt x="147892" y="1335850"/>
                    </a:cubicBezTo>
                    <a:cubicBezTo>
                      <a:pt x="143605" y="1331404"/>
                      <a:pt x="140653" y="1327499"/>
                      <a:pt x="137732" y="1323689"/>
                    </a:cubicBezTo>
                    <a:cubicBezTo>
                      <a:pt x="137478" y="1323340"/>
                      <a:pt x="137192" y="1322959"/>
                      <a:pt x="136906" y="1322610"/>
                    </a:cubicBezTo>
                    <a:cubicBezTo>
                      <a:pt x="134462" y="1319435"/>
                      <a:pt x="131699" y="1316228"/>
                      <a:pt x="128080" y="1312672"/>
                    </a:cubicBezTo>
                    <a:cubicBezTo>
                      <a:pt x="124873" y="1309560"/>
                      <a:pt x="121889" y="1307465"/>
                      <a:pt x="118999" y="1305401"/>
                    </a:cubicBezTo>
                    <a:cubicBezTo>
                      <a:pt x="115380" y="1302861"/>
                      <a:pt x="111887" y="1300416"/>
                      <a:pt x="108268" y="1296162"/>
                    </a:cubicBezTo>
                    <a:cubicBezTo>
                      <a:pt x="106235" y="1293813"/>
                      <a:pt x="103918" y="1291431"/>
                      <a:pt x="101568" y="1289082"/>
                    </a:cubicBezTo>
                    <a:cubicBezTo>
                      <a:pt x="92996" y="1280414"/>
                      <a:pt x="84392" y="1271715"/>
                      <a:pt x="91694" y="1263047"/>
                    </a:cubicBezTo>
                    <a:cubicBezTo>
                      <a:pt x="95663" y="1258379"/>
                      <a:pt x="100330" y="1257840"/>
                      <a:pt x="105823" y="1257205"/>
                    </a:cubicBezTo>
                    <a:cubicBezTo>
                      <a:pt x="107601" y="1257014"/>
                      <a:pt x="109474" y="1256792"/>
                      <a:pt x="111475" y="1256411"/>
                    </a:cubicBezTo>
                    <a:cubicBezTo>
                      <a:pt x="119285" y="1254982"/>
                      <a:pt x="125476" y="1256475"/>
                      <a:pt x="131699" y="1257967"/>
                    </a:cubicBezTo>
                    <a:cubicBezTo>
                      <a:pt x="137700" y="1259396"/>
                      <a:pt x="143732" y="1260856"/>
                      <a:pt x="151289" y="1259745"/>
                    </a:cubicBezTo>
                    <a:cubicBezTo>
                      <a:pt x="167894" y="1257300"/>
                      <a:pt x="178403" y="1254379"/>
                      <a:pt x="190977" y="1243235"/>
                    </a:cubicBezTo>
                    <a:cubicBezTo>
                      <a:pt x="192501" y="1241870"/>
                      <a:pt x="194025" y="1240600"/>
                      <a:pt x="195517" y="1239361"/>
                    </a:cubicBezTo>
                    <a:cubicBezTo>
                      <a:pt x="202153" y="1233869"/>
                      <a:pt x="207931" y="1229106"/>
                      <a:pt x="207550" y="1219994"/>
                    </a:cubicBezTo>
                    <a:cubicBezTo>
                      <a:pt x="207169" y="1208945"/>
                      <a:pt x="196659" y="1212882"/>
                      <a:pt x="184436" y="1217454"/>
                    </a:cubicBezTo>
                    <a:cubicBezTo>
                      <a:pt x="176721" y="1220375"/>
                      <a:pt x="168307" y="1223518"/>
                      <a:pt x="161290" y="1223328"/>
                    </a:cubicBezTo>
                    <a:cubicBezTo>
                      <a:pt x="152750" y="1223105"/>
                      <a:pt x="146717" y="1222312"/>
                      <a:pt x="139891" y="1221391"/>
                    </a:cubicBezTo>
                    <a:cubicBezTo>
                      <a:pt x="136334" y="1220946"/>
                      <a:pt x="132556" y="1220438"/>
                      <a:pt x="128112" y="1219994"/>
                    </a:cubicBezTo>
                    <a:cubicBezTo>
                      <a:pt x="123603" y="1219549"/>
                      <a:pt x="119634" y="1219708"/>
                      <a:pt x="115856" y="1219867"/>
                    </a:cubicBezTo>
                    <a:cubicBezTo>
                      <a:pt x="108839" y="1220153"/>
                      <a:pt x="102553" y="1220407"/>
                      <a:pt x="94933" y="1216723"/>
                    </a:cubicBezTo>
                    <a:cubicBezTo>
                      <a:pt x="90360" y="1214438"/>
                      <a:pt x="87630" y="1211802"/>
                      <a:pt x="84582" y="1208881"/>
                    </a:cubicBezTo>
                    <a:cubicBezTo>
                      <a:pt x="82804" y="1207167"/>
                      <a:pt x="80899" y="1205357"/>
                      <a:pt x="78486" y="1203452"/>
                    </a:cubicBezTo>
                    <a:cubicBezTo>
                      <a:pt x="74454" y="1200309"/>
                      <a:pt x="70930" y="1197928"/>
                      <a:pt x="67564" y="1195673"/>
                    </a:cubicBezTo>
                    <a:cubicBezTo>
                      <a:pt x="62421" y="1192213"/>
                      <a:pt x="57658" y="1188974"/>
                      <a:pt x="51975" y="1183608"/>
                    </a:cubicBezTo>
                    <a:cubicBezTo>
                      <a:pt x="47561" y="1179417"/>
                      <a:pt x="44704" y="1175639"/>
                      <a:pt x="41815" y="1171829"/>
                    </a:cubicBezTo>
                    <a:cubicBezTo>
                      <a:pt x="39084" y="1168210"/>
                      <a:pt x="36322" y="1164527"/>
                      <a:pt x="32163" y="1160494"/>
                    </a:cubicBezTo>
                    <a:cubicBezTo>
                      <a:pt x="21654" y="1150239"/>
                      <a:pt x="14764" y="1145223"/>
                      <a:pt x="2381" y="1137317"/>
                    </a:cubicBezTo>
                    <a:lnTo>
                      <a:pt x="9017" y="1140587"/>
                    </a:lnTo>
                    <a:cubicBezTo>
                      <a:pt x="15367" y="1135158"/>
                      <a:pt x="21082" y="1130935"/>
                      <a:pt x="26512" y="1126903"/>
                    </a:cubicBezTo>
                    <a:cubicBezTo>
                      <a:pt x="36544" y="1119473"/>
                      <a:pt x="45498" y="1112806"/>
                      <a:pt x="55372" y="1100868"/>
                    </a:cubicBezTo>
                    <a:cubicBezTo>
                      <a:pt x="58865" y="1096613"/>
                      <a:pt x="60675" y="1091914"/>
                      <a:pt x="62389" y="1087469"/>
                    </a:cubicBezTo>
                    <a:cubicBezTo>
                      <a:pt x="65024" y="1080707"/>
                      <a:pt x="67405" y="1074484"/>
                      <a:pt x="75184" y="1071150"/>
                    </a:cubicBezTo>
                    <a:cubicBezTo>
                      <a:pt x="81629" y="1068324"/>
                      <a:pt x="86773" y="1069150"/>
                      <a:pt x="92678" y="1070102"/>
                    </a:cubicBezTo>
                    <a:cubicBezTo>
                      <a:pt x="95409" y="1070547"/>
                      <a:pt x="98330" y="1070991"/>
                      <a:pt x="101632" y="1071150"/>
                    </a:cubicBezTo>
                    <a:cubicBezTo>
                      <a:pt x="108871" y="1071404"/>
                      <a:pt x="114522" y="1072102"/>
                      <a:pt x="120174" y="1072801"/>
                    </a:cubicBezTo>
                    <a:cubicBezTo>
                      <a:pt x="125571" y="1073467"/>
                      <a:pt x="131032" y="1074134"/>
                      <a:pt x="137954" y="1074420"/>
                    </a:cubicBezTo>
                    <a:cubicBezTo>
                      <a:pt x="141446" y="1074579"/>
                      <a:pt x="144494" y="1074865"/>
                      <a:pt x="147352" y="1075119"/>
                    </a:cubicBezTo>
                    <a:cubicBezTo>
                      <a:pt x="154115" y="1075785"/>
                      <a:pt x="159862" y="1076325"/>
                      <a:pt x="167799" y="1074420"/>
                    </a:cubicBezTo>
                    <a:cubicBezTo>
                      <a:pt x="174530" y="1072833"/>
                      <a:pt x="178880" y="1068388"/>
                      <a:pt x="183103" y="1064101"/>
                    </a:cubicBezTo>
                    <a:cubicBezTo>
                      <a:pt x="188055" y="1059021"/>
                      <a:pt x="192786" y="1054195"/>
                      <a:pt x="200914" y="1054576"/>
                    </a:cubicBezTo>
                    <a:cubicBezTo>
                      <a:pt x="207645" y="1054894"/>
                      <a:pt x="211614" y="1060006"/>
                      <a:pt x="215456" y="1064959"/>
                    </a:cubicBezTo>
                    <a:cubicBezTo>
                      <a:pt x="219552" y="1070261"/>
                      <a:pt x="223520" y="1075404"/>
                      <a:pt x="230601" y="1074420"/>
                    </a:cubicBezTo>
                    <a:cubicBezTo>
                      <a:pt x="243332" y="1072706"/>
                      <a:pt x="251492" y="1063816"/>
                      <a:pt x="253873" y="1051242"/>
                    </a:cubicBezTo>
                    <a:cubicBezTo>
                      <a:pt x="255334" y="1042892"/>
                      <a:pt x="251396" y="1037527"/>
                      <a:pt x="246952" y="1031462"/>
                    </a:cubicBezTo>
                    <a:cubicBezTo>
                      <a:pt x="244761" y="1028446"/>
                      <a:pt x="242443" y="1025271"/>
                      <a:pt x="240602" y="1021493"/>
                    </a:cubicBezTo>
                    <a:cubicBezTo>
                      <a:pt x="237172" y="1014508"/>
                      <a:pt x="234061" y="1009237"/>
                      <a:pt x="230949" y="1003998"/>
                    </a:cubicBezTo>
                    <a:cubicBezTo>
                      <a:pt x="228092" y="999173"/>
                      <a:pt x="225266" y="994410"/>
                      <a:pt x="222314" y="988409"/>
                    </a:cubicBezTo>
                    <a:cubicBezTo>
                      <a:pt x="222059" y="987933"/>
                      <a:pt x="221838" y="987425"/>
                      <a:pt x="221583" y="986917"/>
                    </a:cubicBezTo>
                    <a:cubicBezTo>
                      <a:pt x="221329" y="986314"/>
                      <a:pt x="221044" y="985710"/>
                      <a:pt x="220726" y="985107"/>
                    </a:cubicBezTo>
                    <a:cubicBezTo>
                      <a:pt x="217678" y="978567"/>
                      <a:pt x="216313" y="972534"/>
                      <a:pt x="215011" y="966756"/>
                    </a:cubicBezTo>
                    <a:cubicBezTo>
                      <a:pt x="213043" y="958152"/>
                      <a:pt x="211233" y="950182"/>
                      <a:pt x="204248" y="942054"/>
                    </a:cubicBezTo>
                    <a:cubicBezTo>
                      <a:pt x="198851" y="935895"/>
                      <a:pt x="193294" y="933037"/>
                      <a:pt x="187420" y="930053"/>
                    </a:cubicBezTo>
                    <a:cubicBezTo>
                      <a:pt x="183293" y="927926"/>
                      <a:pt x="178975" y="925703"/>
                      <a:pt x="174434" y="922210"/>
                    </a:cubicBezTo>
                    <a:cubicBezTo>
                      <a:pt x="171101" y="919639"/>
                      <a:pt x="167736" y="917702"/>
                      <a:pt x="164592" y="915829"/>
                    </a:cubicBezTo>
                    <a:cubicBezTo>
                      <a:pt x="157449" y="911638"/>
                      <a:pt x="151194" y="907986"/>
                      <a:pt x="147892" y="899065"/>
                    </a:cubicBezTo>
                    <a:cubicBezTo>
                      <a:pt x="145224" y="891762"/>
                      <a:pt x="149416" y="885412"/>
                      <a:pt x="153512" y="879253"/>
                    </a:cubicBezTo>
                    <a:cubicBezTo>
                      <a:pt x="157797" y="872744"/>
                      <a:pt x="161989" y="866426"/>
                      <a:pt x="157924" y="859346"/>
                    </a:cubicBezTo>
                    <a:cubicBezTo>
                      <a:pt x="153734" y="852202"/>
                      <a:pt x="149066" y="849122"/>
                      <a:pt x="141351" y="846106"/>
                    </a:cubicBezTo>
                    <a:cubicBezTo>
                      <a:pt x="134080" y="843280"/>
                      <a:pt x="127730" y="847439"/>
                      <a:pt x="121507" y="851567"/>
                    </a:cubicBezTo>
                    <a:cubicBezTo>
                      <a:pt x="115030" y="855821"/>
                      <a:pt x="108680" y="860012"/>
                      <a:pt x="101568" y="856044"/>
                    </a:cubicBezTo>
                    <a:cubicBezTo>
                      <a:pt x="88709" y="848836"/>
                      <a:pt x="89884" y="834993"/>
                      <a:pt x="91122" y="820357"/>
                    </a:cubicBezTo>
                    <a:cubicBezTo>
                      <a:pt x="91345" y="817912"/>
                      <a:pt x="91567" y="815467"/>
                      <a:pt x="91694" y="813022"/>
                    </a:cubicBezTo>
                    <a:cubicBezTo>
                      <a:pt x="92584" y="796703"/>
                      <a:pt x="93314" y="784765"/>
                      <a:pt x="104870" y="773303"/>
                    </a:cubicBezTo>
                    <a:cubicBezTo>
                      <a:pt x="109189" y="769080"/>
                      <a:pt x="114459" y="768223"/>
                      <a:pt x="119603" y="767398"/>
                    </a:cubicBezTo>
                    <a:cubicBezTo>
                      <a:pt x="125317" y="766477"/>
                      <a:pt x="130873" y="765556"/>
                      <a:pt x="134715" y="760032"/>
                    </a:cubicBezTo>
                    <a:cubicBezTo>
                      <a:pt x="139256" y="753428"/>
                      <a:pt x="136493" y="746823"/>
                      <a:pt x="133636" y="740029"/>
                    </a:cubicBezTo>
                    <a:cubicBezTo>
                      <a:pt x="131001" y="733679"/>
                      <a:pt x="128270" y="727170"/>
                      <a:pt x="131382" y="720312"/>
                    </a:cubicBezTo>
                    <a:cubicBezTo>
                      <a:pt x="135954" y="710406"/>
                      <a:pt x="140271" y="701104"/>
                      <a:pt x="151289" y="700500"/>
                    </a:cubicBezTo>
                    <a:cubicBezTo>
                      <a:pt x="158147" y="700119"/>
                      <a:pt x="163481" y="701739"/>
                      <a:pt x="167799" y="707104"/>
                    </a:cubicBezTo>
                    <a:cubicBezTo>
                      <a:pt x="170720" y="710692"/>
                      <a:pt x="169387" y="714661"/>
                      <a:pt x="168022" y="718725"/>
                    </a:cubicBezTo>
                    <a:cubicBezTo>
                      <a:pt x="166719" y="722598"/>
                      <a:pt x="165418" y="726535"/>
                      <a:pt x="167799" y="730314"/>
                    </a:cubicBezTo>
                    <a:cubicBezTo>
                      <a:pt x="171831" y="736632"/>
                      <a:pt x="176879" y="739362"/>
                      <a:pt x="184309" y="740220"/>
                    </a:cubicBezTo>
                    <a:cubicBezTo>
                      <a:pt x="192024" y="741140"/>
                      <a:pt x="195549" y="735521"/>
                      <a:pt x="199422" y="729393"/>
                    </a:cubicBezTo>
                    <a:cubicBezTo>
                      <a:pt x="202374" y="724694"/>
                      <a:pt x="205486" y="719677"/>
                      <a:pt x="210852" y="717074"/>
                    </a:cubicBezTo>
                    <a:cubicBezTo>
                      <a:pt x="218980" y="713041"/>
                      <a:pt x="225679" y="712597"/>
                      <a:pt x="233109" y="712089"/>
                    </a:cubicBezTo>
                    <a:cubicBezTo>
                      <a:pt x="237458" y="711803"/>
                      <a:pt x="242030" y="711486"/>
                      <a:pt x="247269" y="710438"/>
                    </a:cubicBezTo>
                    <a:cubicBezTo>
                      <a:pt x="251175" y="709644"/>
                      <a:pt x="254826" y="709517"/>
                      <a:pt x="258255" y="709390"/>
                    </a:cubicBezTo>
                    <a:cubicBezTo>
                      <a:pt x="264985" y="709168"/>
                      <a:pt x="270987" y="708946"/>
                      <a:pt x="276955" y="703802"/>
                    </a:cubicBezTo>
                    <a:cubicBezTo>
                      <a:pt x="283084" y="698468"/>
                      <a:pt x="283623" y="692023"/>
                      <a:pt x="284194" y="684943"/>
                    </a:cubicBezTo>
                    <a:cubicBezTo>
                      <a:pt x="284576" y="680403"/>
                      <a:pt x="284956" y="675608"/>
                      <a:pt x="286893" y="670687"/>
                    </a:cubicBezTo>
                    <a:cubicBezTo>
                      <a:pt x="287465" y="669195"/>
                      <a:pt x="288004" y="667766"/>
                      <a:pt x="288544" y="666369"/>
                    </a:cubicBezTo>
                    <a:cubicBezTo>
                      <a:pt x="290227" y="661988"/>
                      <a:pt x="291783" y="657955"/>
                      <a:pt x="293370" y="654177"/>
                    </a:cubicBezTo>
                    <a:cubicBezTo>
                      <a:pt x="297276" y="644811"/>
                      <a:pt x="301530" y="636810"/>
                      <a:pt x="310007" y="627729"/>
                    </a:cubicBezTo>
                    <a:cubicBezTo>
                      <a:pt x="315532" y="621824"/>
                      <a:pt x="321184" y="618808"/>
                      <a:pt x="326834" y="615792"/>
                    </a:cubicBezTo>
                    <a:cubicBezTo>
                      <a:pt x="332232" y="612902"/>
                      <a:pt x="337693" y="610013"/>
                      <a:pt x="343122" y="604520"/>
                    </a:cubicBezTo>
                    <a:cubicBezTo>
                      <a:pt x="344139" y="603504"/>
                      <a:pt x="345091" y="602552"/>
                      <a:pt x="346043" y="601631"/>
                    </a:cubicBezTo>
                    <a:cubicBezTo>
                      <a:pt x="353632" y="594201"/>
                      <a:pt x="359061" y="588867"/>
                      <a:pt x="362998" y="578072"/>
                    </a:cubicBezTo>
                    <a:cubicBezTo>
                      <a:pt x="365823" y="570389"/>
                      <a:pt x="364649" y="563944"/>
                      <a:pt x="363442" y="557340"/>
                    </a:cubicBezTo>
                    <a:cubicBezTo>
                      <a:pt x="362363" y="551466"/>
                      <a:pt x="361252" y="545465"/>
                      <a:pt x="362998" y="538353"/>
                    </a:cubicBezTo>
                    <a:cubicBezTo>
                      <a:pt x="363442" y="536511"/>
                      <a:pt x="363855" y="534702"/>
                      <a:pt x="364268" y="532924"/>
                    </a:cubicBezTo>
                    <a:cubicBezTo>
                      <a:pt x="366871" y="521430"/>
                      <a:pt x="369030" y="512096"/>
                      <a:pt x="379540" y="505238"/>
                    </a:cubicBezTo>
                    <a:cubicBezTo>
                      <a:pt x="384778" y="501872"/>
                      <a:pt x="390461" y="503079"/>
                      <a:pt x="395986" y="504254"/>
                    </a:cubicBezTo>
                    <a:cubicBezTo>
                      <a:pt x="402051" y="505555"/>
                      <a:pt x="407892" y="506794"/>
                      <a:pt x="412623" y="501967"/>
                    </a:cubicBezTo>
                    <a:cubicBezTo>
                      <a:pt x="418274" y="496189"/>
                      <a:pt x="416402" y="489617"/>
                      <a:pt x="414369" y="482505"/>
                    </a:cubicBezTo>
                    <a:cubicBezTo>
                      <a:pt x="412845" y="477171"/>
                      <a:pt x="411226" y="471488"/>
                      <a:pt x="412623" y="465550"/>
                    </a:cubicBezTo>
                    <a:cubicBezTo>
                      <a:pt x="414941" y="456025"/>
                      <a:pt x="416941" y="450405"/>
                      <a:pt x="422497" y="442404"/>
                    </a:cubicBezTo>
                    <a:cubicBezTo>
                      <a:pt x="425577" y="438086"/>
                      <a:pt x="429864" y="435928"/>
                      <a:pt x="433991" y="433896"/>
                    </a:cubicBezTo>
                    <a:cubicBezTo>
                      <a:pt x="439134" y="431324"/>
                      <a:pt x="443992" y="428879"/>
                      <a:pt x="445802" y="422497"/>
                    </a:cubicBezTo>
                    <a:cubicBezTo>
                      <a:pt x="447580" y="416020"/>
                      <a:pt x="445357" y="411321"/>
                      <a:pt x="442913" y="406083"/>
                    </a:cubicBezTo>
                    <a:cubicBezTo>
                      <a:pt x="441484" y="403066"/>
                      <a:pt x="439960" y="399860"/>
                      <a:pt x="439134" y="396049"/>
                    </a:cubicBezTo>
                    <a:cubicBezTo>
                      <a:pt x="436023" y="381953"/>
                      <a:pt x="434372" y="373983"/>
                      <a:pt x="432403" y="359664"/>
                    </a:cubicBezTo>
                    <a:cubicBezTo>
                      <a:pt x="431768" y="354933"/>
                      <a:pt x="429959" y="350266"/>
                      <a:pt x="428213" y="345789"/>
                    </a:cubicBezTo>
                    <a:cubicBezTo>
                      <a:pt x="424752" y="336963"/>
                      <a:pt x="421672" y="328994"/>
                      <a:pt x="429134" y="323247"/>
                    </a:cubicBezTo>
                    <a:cubicBezTo>
                      <a:pt x="432689" y="320611"/>
                      <a:pt x="436214" y="320802"/>
                      <a:pt x="439865" y="320961"/>
                    </a:cubicBezTo>
                    <a:cubicBezTo>
                      <a:pt x="442785" y="321088"/>
                      <a:pt x="445802" y="321215"/>
                      <a:pt x="449009" y="319945"/>
                    </a:cubicBezTo>
                    <a:cubicBezTo>
                      <a:pt x="465233" y="313658"/>
                      <a:pt x="487997" y="301625"/>
                      <a:pt x="478790" y="286893"/>
                    </a:cubicBezTo>
                    <a:cubicBezTo>
                      <a:pt x="474821" y="280416"/>
                      <a:pt x="468789" y="279622"/>
                      <a:pt x="461963" y="278765"/>
                    </a:cubicBezTo>
                    <a:cubicBezTo>
                      <a:pt x="458883" y="278352"/>
                      <a:pt x="455644" y="277940"/>
                      <a:pt x="452342" y="276955"/>
                    </a:cubicBezTo>
                    <a:cubicBezTo>
                      <a:pt x="447390" y="275495"/>
                      <a:pt x="443199" y="274923"/>
                      <a:pt x="439166" y="274384"/>
                    </a:cubicBezTo>
                    <a:cubicBezTo>
                      <a:pt x="433832" y="273653"/>
                      <a:pt x="428752" y="272955"/>
                      <a:pt x="422497" y="270320"/>
                    </a:cubicBezTo>
                    <a:cubicBezTo>
                      <a:pt x="405765" y="263208"/>
                      <a:pt x="398177" y="254445"/>
                      <a:pt x="386271" y="240697"/>
                    </a:cubicBezTo>
                    <a:lnTo>
                      <a:pt x="386144" y="240538"/>
                    </a:lnTo>
                    <a:cubicBezTo>
                      <a:pt x="372555" y="224790"/>
                      <a:pt x="364109" y="214566"/>
                      <a:pt x="359632" y="194215"/>
                    </a:cubicBezTo>
                    <a:cubicBezTo>
                      <a:pt x="357854" y="185738"/>
                      <a:pt x="358394" y="179324"/>
                      <a:pt x="359029" y="172371"/>
                    </a:cubicBezTo>
                    <a:cubicBezTo>
                      <a:pt x="359410" y="167958"/>
                      <a:pt x="359823" y="163322"/>
                      <a:pt x="359632" y="157798"/>
                    </a:cubicBezTo>
                    <a:cubicBezTo>
                      <a:pt x="359473" y="149670"/>
                      <a:pt x="358363" y="142907"/>
                      <a:pt x="357315" y="136461"/>
                    </a:cubicBezTo>
                    <a:cubicBezTo>
                      <a:pt x="355695" y="126460"/>
                      <a:pt x="354203" y="117221"/>
                      <a:pt x="356457" y="104870"/>
                    </a:cubicBezTo>
                    <a:cubicBezTo>
                      <a:pt x="356997" y="101759"/>
                      <a:pt x="357442" y="98711"/>
                      <a:pt x="357886" y="95758"/>
                    </a:cubicBezTo>
                    <a:cubicBezTo>
                      <a:pt x="360204" y="80328"/>
                      <a:pt x="362141" y="67215"/>
                      <a:pt x="376269" y="58515"/>
                    </a:cubicBezTo>
                    <a:cubicBezTo>
                      <a:pt x="388652" y="50864"/>
                      <a:pt x="399383" y="56420"/>
                      <a:pt x="411321" y="62579"/>
                    </a:cubicBezTo>
                    <a:cubicBezTo>
                      <a:pt x="418783" y="66453"/>
                      <a:pt x="426720" y="70548"/>
                      <a:pt x="435832" y="71787"/>
                    </a:cubicBezTo>
                    <a:cubicBezTo>
                      <a:pt x="442532" y="72708"/>
                      <a:pt x="448755" y="74581"/>
                      <a:pt x="454660" y="76391"/>
                    </a:cubicBezTo>
                    <a:cubicBezTo>
                      <a:pt x="467964" y="80423"/>
                      <a:pt x="479743" y="83979"/>
                      <a:pt x="492125" y="75057"/>
                    </a:cubicBezTo>
                    <a:cubicBezTo>
                      <a:pt x="496824" y="71691"/>
                      <a:pt x="498793" y="67501"/>
                      <a:pt x="500793" y="63246"/>
                    </a:cubicBezTo>
                    <a:cubicBezTo>
                      <a:pt x="502666" y="59309"/>
                      <a:pt x="504508" y="55340"/>
                      <a:pt x="508571" y="51911"/>
                    </a:cubicBezTo>
                    <a:cubicBezTo>
                      <a:pt x="515684" y="45942"/>
                      <a:pt x="522828" y="44831"/>
                      <a:pt x="530384" y="43624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7" name="Rechteck 166">
                <a:extLst>
                  <a:ext uri="{FF2B5EF4-FFF2-40B4-BE49-F238E27FC236}">
                    <a16:creationId xmlns:a16="http://schemas.microsoft.com/office/drawing/2014/main" id="{D6AC55C7-2C6D-4B67-AAC0-D3F865B1617E}"/>
                  </a:ext>
                </a:extLst>
              </p:cNvPr>
              <p:cNvSpPr/>
              <p:nvPr/>
            </p:nvSpPr>
            <p:spPr>
              <a:xfrm>
                <a:off x="8954294" y="5537994"/>
                <a:ext cx="57150" cy="53975"/>
              </a:xfrm>
              <a:prstGeom prst="rect">
                <a:avLst/>
              </a:pr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452" name="Rechteck 17">
              <a:extLst>
                <a:ext uri="{FF2B5EF4-FFF2-40B4-BE49-F238E27FC236}">
                  <a16:creationId xmlns:a16="http://schemas.microsoft.com/office/drawing/2014/main" id="{B1BADA79-2A85-45DC-B049-DA4BCF50D2BA}"/>
                </a:ext>
              </a:extLst>
            </p:cNvPr>
            <p:cNvSpPr>
              <a:spLocks/>
            </p:cNvSpPr>
            <p:nvPr/>
          </p:nvSpPr>
          <p:spPr>
            <a:xfrm>
              <a:off x="9089375" y="4857022"/>
              <a:ext cx="366053" cy="226591"/>
            </a:xfrm>
            <a:prstGeom prst="rect">
              <a:avLst/>
            </a:prstGeom>
            <a:noFill/>
          </p:spPr>
          <p:txBody>
            <a:bodyPr wrap="none" lIns="36000" tIns="36000" rIns="36000" bIns="36000">
              <a:spAutoFit/>
            </a:bodyPr>
            <a:lstStyle/>
            <a:p>
              <a:pPr defTabSz="410766" hangingPunct="0"/>
              <a:r>
                <a:rPr lang="en-GB" sz="1000" kern="0">
                  <a:solidFill>
                    <a:schemeClr val="bg1"/>
                  </a:solidFill>
                  <a:ea typeface="Roboto Mono" pitchFamily="2" charset="0"/>
                  <a:sym typeface="Arial"/>
                </a:rPr>
                <a:t>Pune</a:t>
              </a:r>
            </a:p>
          </p:txBody>
        </p:sp>
      </p:grpSp>
      <p:sp>
        <p:nvSpPr>
          <p:cNvPr id="456" name="Titel 3">
            <a:extLst>
              <a:ext uri="{FF2B5EF4-FFF2-40B4-BE49-F238E27FC236}">
                <a16:creationId xmlns:a16="http://schemas.microsoft.com/office/drawing/2014/main" id="{2E83C34B-28C4-4D7E-84AD-DA6FE574DEBF}"/>
              </a:ext>
            </a:extLst>
          </p:cNvPr>
          <p:cNvSpPr txBox="1">
            <a:spLocks/>
          </p:cNvSpPr>
          <p:nvPr/>
        </p:nvSpPr>
        <p:spPr>
          <a:xfrm>
            <a:off x="4832999" y="2319020"/>
            <a:ext cx="6663676" cy="1994392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chemeClr val="bg1"/>
                </a:solidFill>
                <a:latin typeface="+mj-lt"/>
                <a:ea typeface="Roboto Mono Medium" pitchFamily="2" charset="0"/>
                <a:cs typeface="+mj-cs"/>
              </a:defRPr>
            </a:lvl1pPr>
          </a:lstStyle>
          <a:p>
            <a:r>
              <a:rPr lang="en-GB" sz="4800">
                <a:solidFill>
                  <a:schemeClr val="accent6"/>
                </a:solidFill>
                <a:effectLst>
                  <a:glow rad="127000">
                    <a:schemeClr val="tx1"/>
                  </a:glow>
                </a:effectLst>
                <a:ea typeface="Roboto Light"/>
                <a:cs typeface="Open Sans Light"/>
              </a:rPr>
              <a:t>Ranked among the top 15 IT service providers in Germany</a:t>
            </a:r>
          </a:p>
        </p:txBody>
      </p:sp>
      <p:sp>
        <p:nvSpPr>
          <p:cNvPr id="457" name="TextBox 154">
            <a:extLst>
              <a:ext uri="{FF2B5EF4-FFF2-40B4-BE49-F238E27FC236}">
                <a16:creationId xmlns:a16="http://schemas.microsoft.com/office/drawing/2014/main" id="{9DABC807-95F1-4D80-AE90-F00B74A95915}"/>
              </a:ext>
            </a:extLst>
          </p:cNvPr>
          <p:cNvSpPr txBox="1"/>
          <p:nvPr/>
        </p:nvSpPr>
        <p:spPr>
          <a:xfrm>
            <a:off x="2613950" y="5187993"/>
            <a:ext cx="1753904" cy="1292662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 algn="ctr"/>
            <a:r>
              <a:rPr lang="en-GB" sz="3000">
                <a:solidFill>
                  <a:schemeClr val="bg2"/>
                </a:solidFill>
                <a:latin typeface="+mj-lt"/>
                <a:ea typeface="Roboto Light"/>
                <a:cs typeface="Roboto Light"/>
                <a:sym typeface="Helvetica"/>
              </a:rPr>
              <a:t>&gt; 900 </a:t>
            </a:r>
            <a:r>
              <a:rPr lang="en-GB" sz="2000">
                <a:solidFill>
                  <a:schemeClr val="bg1"/>
                </a:solidFill>
                <a:latin typeface="+mj-lt"/>
                <a:ea typeface="Roboto Light"/>
                <a:cs typeface="Roboto Light"/>
                <a:sym typeface="Helvetica"/>
              </a:rPr>
              <a:t>Employees </a:t>
            </a:r>
            <a:br>
              <a:rPr lang="en-GB" sz="2000">
                <a:solidFill>
                  <a:schemeClr val="bg1"/>
                </a:solidFill>
                <a:latin typeface="+mj-lt"/>
                <a:ea typeface="Roboto Light"/>
                <a:cs typeface="Roboto Light"/>
                <a:sym typeface="Helvetica"/>
              </a:rPr>
            </a:br>
            <a:r>
              <a:rPr lang="en-GB" sz="1400">
                <a:solidFill>
                  <a:schemeClr val="bg1"/>
                </a:solidFill>
                <a:latin typeface="+mj-lt"/>
                <a:ea typeface="Roboto Light"/>
                <a:cs typeface="Roboto Light"/>
                <a:sym typeface="Helvetica"/>
              </a:rPr>
              <a:t>(of which 160 in shoring locations)</a:t>
            </a:r>
            <a:endParaRPr lang="en-GB">
              <a:solidFill>
                <a:schemeClr val="bg1"/>
              </a:solidFill>
              <a:latin typeface="+mj-lt"/>
              <a:ea typeface="Roboto Light" panose="02000000000000000000" pitchFamily="2" charset="0"/>
              <a:sym typeface="Helvetica"/>
            </a:endParaRPr>
          </a:p>
        </p:txBody>
      </p:sp>
      <p:sp>
        <p:nvSpPr>
          <p:cNvPr id="458" name="TextBox 156">
            <a:extLst>
              <a:ext uri="{FF2B5EF4-FFF2-40B4-BE49-F238E27FC236}">
                <a16:creationId xmlns:a16="http://schemas.microsoft.com/office/drawing/2014/main" id="{C0F930F8-C814-4E18-919A-BB36FBAEF4AF}"/>
              </a:ext>
            </a:extLst>
          </p:cNvPr>
          <p:cNvSpPr txBox="1"/>
          <p:nvPr/>
        </p:nvSpPr>
        <p:spPr>
          <a:xfrm>
            <a:off x="6213864" y="5187993"/>
            <a:ext cx="1213018" cy="861774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>
            <a:defPPr>
              <a:defRPr lang="en-DE"/>
            </a:defPPr>
            <a:lvl1pPr algn="ctr">
              <a:defRPr sz="3000">
                <a:solidFill>
                  <a:schemeClr val="bg1"/>
                </a:solidFill>
                <a:latin typeface="+mj-lt"/>
                <a:ea typeface="Roboto Light"/>
                <a:cs typeface="Roboto Light"/>
              </a:defRPr>
            </a:lvl1pPr>
          </a:lstStyle>
          <a:p>
            <a:r>
              <a:rPr lang="en-GB">
                <a:solidFill>
                  <a:schemeClr val="bg2"/>
                </a:solidFill>
                <a:sym typeface="Helvetica"/>
              </a:rPr>
              <a:t>&gt; 10</a:t>
            </a:r>
            <a:r>
              <a:rPr lang="en-GB">
                <a:sym typeface="Helvetica"/>
              </a:rPr>
              <a:t> </a:t>
            </a:r>
            <a:br>
              <a:rPr lang="en-GB">
                <a:sym typeface="Helvetica"/>
              </a:rPr>
            </a:br>
            <a:r>
              <a:rPr lang="en-GB" sz="2000">
                <a:sym typeface="Helvetica"/>
              </a:rPr>
              <a:t>Industries</a:t>
            </a:r>
          </a:p>
        </p:txBody>
      </p:sp>
      <p:sp>
        <p:nvSpPr>
          <p:cNvPr id="459" name="TextBox 157">
            <a:extLst>
              <a:ext uri="{FF2B5EF4-FFF2-40B4-BE49-F238E27FC236}">
                <a16:creationId xmlns:a16="http://schemas.microsoft.com/office/drawing/2014/main" id="{0F4D2D35-FCAD-4CC7-9EBD-DE5F0CC01132}"/>
              </a:ext>
            </a:extLst>
          </p:cNvPr>
          <p:cNvSpPr txBox="1"/>
          <p:nvPr/>
        </p:nvSpPr>
        <p:spPr>
          <a:xfrm>
            <a:off x="7718121" y="5187993"/>
            <a:ext cx="1309667" cy="86177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ctr"/>
            <a:r>
              <a:rPr lang="en-GB" sz="3000">
                <a:solidFill>
                  <a:schemeClr val="bg2"/>
                </a:solidFill>
                <a:latin typeface="+mj-lt"/>
                <a:ea typeface="Roboto Light" panose="02000000000000000000" pitchFamily="2" charset="0"/>
                <a:sym typeface="Helvetica"/>
              </a:rPr>
              <a:t>16</a:t>
            </a:r>
            <a:br>
              <a:rPr lang="en-GB" sz="2000">
                <a:solidFill>
                  <a:schemeClr val="bg1"/>
                </a:solidFill>
                <a:latin typeface="+mj-lt"/>
                <a:ea typeface="Roboto Light" panose="02000000000000000000" pitchFamily="2" charset="0"/>
                <a:sym typeface="Helvetica"/>
              </a:rPr>
            </a:br>
            <a:r>
              <a:rPr lang="en-GB" sz="2000">
                <a:solidFill>
                  <a:schemeClr val="bg1"/>
                </a:solidFill>
                <a:latin typeface="+mj-lt"/>
                <a:ea typeface="Roboto Light" panose="02000000000000000000" pitchFamily="2" charset="0"/>
                <a:sym typeface="Helvetica"/>
              </a:rPr>
              <a:t>Locations</a:t>
            </a:r>
          </a:p>
        </p:txBody>
      </p:sp>
      <p:sp>
        <p:nvSpPr>
          <p:cNvPr id="461" name="TextBox 2">
            <a:extLst>
              <a:ext uri="{FF2B5EF4-FFF2-40B4-BE49-F238E27FC236}">
                <a16:creationId xmlns:a16="http://schemas.microsoft.com/office/drawing/2014/main" id="{7EAF41FD-270B-41F9-A2D7-168FD4CC07D0}"/>
              </a:ext>
            </a:extLst>
          </p:cNvPr>
          <p:cNvSpPr txBox="1"/>
          <p:nvPr/>
        </p:nvSpPr>
        <p:spPr>
          <a:xfrm>
            <a:off x="4709608" y="5187993"/>
            <a:ext cx="1213017" cy="861774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 algn="ctr"/>
            <a:r>
              <a:rPr lang="en-GB" sz="3000">
                <a:solidFill>
                  <a:schemeClr val="bg2"/>
                </a:solidFill>
                <a:latin typeface="+mj-lt"/>
                <a:ea typeface="Roboto Light"/>
                <a:cs typeface="Roboto Light"/>
                <a:sym typeface="Helvetica"/>
              </a:rPr>
              <a:t>&gt; 150 </a:t>
            </a:r>
            <a:r>
              <a:rPr lang="en-GB" sz="2000">
                <a:solidFill>
                  <a:schemeClr val="bg1"/>
                </a:solidFill>
                <a:latin typeface="+mj-lt"/>
                <a:ea typeface="Roboto Light"/>
                <a:cs typeface="Roboto Light"/>
                <a:sym typeface="Helvetica"/>
              </a:rPr>
              <a:t>Clients</a:t>
            </a:r>
            <a:endParaRPr lang="en-GB">
              <a:solidFill>
                <a:schemeClr val="bg1"/>
              </a:solidFill>
              <a:latin typeface="+mj-lt"/>
              <a:ea typeface="Roboto Light" panose="02000000000000000000" pitchFamily="2" charset="0"/>
              <a:sym typeface="Helvetica"/>
            </a:endParaRPr>
          </a:p>
        </p:txBody>
      </p:sp>
      <p:pic>
        <p:nvPicPr>
          <p:cNvPr id="14" name="Picture 1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A4DA9E2-D582-739A-76BD-DAF67E91AC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623" t="16746" b="72798"/>
          <a:stretch/>
        </p:blipFill>
        <p:spPr>
          <a:xfrm>
            <a:off x="4816392" y="1415111"/>
            <a:ext cx="2611028" cy="29058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5435731-443C-6D88-863C-3527C4502D9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7505"/>
          <a:stretch/>
        </p:blipFill>
        <p:spPr>
          <a:xfrm>
            <a:off x="7737855" y="1875800"/>
            <a:ext cx="2175208" cy="536150"/>
          </a:xfrm>
          <a:prstGeom prst="rect">
            <a:avLst/>
          </a:prstGeom>
        </p:spPr>
      </p:pic>
      <p:sp>
        <p:nvSpPr>
          <p:cNvPr id="18" name="Titel 3">
            <a:extLst>
              <a:ext uri="{FF2B5EF4-FFF2-40B4-BE49-F238E27FC236}">
                <a16:creationId xmlns:a16="http://schemas.microsoft.com/office/drawing/2014/main" id="{568981DD-02B2-9E69-ABCA-72C48D2575C0}"/>
              </a:ext>
            </a:extLst>
          </p:cNvPr>
          <p:cNvSpPr txBox="1">
            <a:spLocks/>
          </p:cNvSpPr>
          <p:nvPr/>
        </p:nvSpPr>
        <p:spPr>
          <a:xfrm>
            <a:off x="4811287" y="1794466"/>
            <a:ext cx="4308749" cy="52629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chemeClr val="bg1"/>
                </a:solidFill>
                <a:latin typeface="+mj-lt"/>
                <a:ea typeface="Roboto Mono Medium" pitchFamily="2" charset="0"/>
                <a:cs typeface="+mj-cs"/>
              </a:defRPr>
            </a:lvl1pPr>
          </a:lstStyle>
          <a:p>
            <a:r>
              <a:rPr lang="en-GB" sz="3800">
                <a:effectLst>
                  <a:glow rad="127000">
                    <a:schemeClr val="tx1"/>
                  </a:glow>
                </a:effectLst>
                <a:ea typeface="Roboto Light"/>
                <a:cs typeface="Open Sans Light"/>
              </a:rPr>
              <a:t>Two become</a:t>
            </a:r>
          </a:p>
        </p:txBody>
      </p:sp>
    </p:spTree>
    <p:extLst>
      <p:ext uri="{BB962C8B-B14F-4D97-AF65-F5344CB8AC3E}">
        <p14:creationId xmlns:p14="http://schemas.microsoft.com/office/powerpoint/2010/main" val="4152880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7A34A-06EC-B2A3-B9F7-FFD6597A8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69FFC43-5596-66BB-246E-115474957344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7397" b="32"/>
          <a:stretch/>
        </p:blipFill>
        <p:spPr bwMode="auto">
          <a:xfrm>
            <a:off x="7085104" y="0"/>
            <a:ext cx="5120640" cy="438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AA92AA-0FA5-0A9E-522D-D6533CC58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640080"/>
            <a:ext cx="3657600" cy="3657600"/>
          </a:xfrm>
          <a:prstGeom prst="rect">
            <a:avLst/>
          </a:prstGeom>
        </p:spPr>
      </p:pic>
      <p:sp>
        <p:nvSpPr>
          <p:cNvPr id="16" name="Title 22">
            <a:extLst>
              <a:ext uri="{FF2B5EF4-FFF2-40B4-BE49-F238E27FC236}">
                <a16:creationId xmlns:a16="http://schemas.microsoft.com/office/drawing/2014/main" id="{4E757955-0A3B-A929-0381-2AFA91521ACA}"/>
              </a:ext>
            </a:extLst>
          </p:cNvPr>
          <p:cNvSpPr txBox="1">
            <a:spLocks/>
          </p:cNvSpPr>
          <p:nvPr/>
        </p:nvSpPr>
        <p:spPr>
          <a:xfrm>
            <a:off x="822960" y="1554480"/>
            <a:ext cx="7315200" cy="100584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Oracle Sans" panose="020B0503020204020204" pitchFamily="34" charset="0"/>
              </a:rPr>
              <a:t>The Oracle ACE Program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rPr>
              <a:t>400+ technical experts helping peers globally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E16585-426A-FD6E-2AFC-0C6E69912A3D}"/>
              </a:ext>
            </a:extLst>
          </p:cNvPr>
          <p:cNvSpPr txBox="1"/>
          <p:nvPr/>
        </p:nvSpPr>
        <p:spPr>
          <a:xfrm>
            <a:off x="822959" y="3474720"/>
            <a:ext cx="7680960" cy="178510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" panose="020B0503020204020204" pitchFamily="34" charset="0"/>
                <a:ea typeface="+mn-ea"/>
                <a:cs typeface="Oracle Sans" panose="020B0503020204020204" pitchFamily="34" charset="0"/>
              </a:rPr>
              <a:t>The Oracle ACE Program recognizes and rewards community members for their technical and community contributions to the Oracle community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" panose="020B0503020204020204" pitchFamily="34" charset="0"/>
                <a:ea typeface="+mn-ea"/>
                <a:cs typeface="Oracle Sans" panose="020B0503020204020204" pitchFamily="34" charset="0"/>
              </a:rPr>
              <a:t>3 membership levels: Director, Pro, and Associate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" panose="020B0503020204020204" pitchFamily="34" charset="0"/>
                <a:ea typeface="+mn-ea"/>
                <a:cs typeface="Oracle Sans" panose="020B0503020204020204" pitchFamily="34" charset="0"/>
              </a:rPr>
              <a:t>Nominate yourself or a colleague at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" panose="020B0503020204020204" pitchFamily="34" charset="0"/>
                <a:ea typeface="+mn-ea"/>
                <a:cs typeface="Oracle Sans" panose="020B0503020204020204" pitchFamily="34" charset="0"/>
                <a:hlinkClick r:id="rId4"/>
              </a:rPr>
              <a:t>ace.oracle.com/nominate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" panose="020B0503020204020204" pitchFamily="34" charset="0"/>
              <a:ea typeface="+mn-ea"/>
              <a:cs typeface="Oracle Sans" panose="020B05030202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" panose="020B0503020204020204" pitchFamily="34" charset="0"/>
                <a:ea typeface="+mn-ea"/>
                <a:cs typeface="Oracle Sans" panose="020B0503020204020204" pitchFamily="34" charset="0"/>
              </a:rPr>
              <a:t>Learn more at </a:t>
            </a: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2C5967"/>
                </a:solidFill>
                <a:effectLst/>
                <a:uLnTx/>
                <a:uFillTx/>
                <a:latin typeface="Oracle Sans" panose="020B0503020204020204" pitchFamily="34" charset="0"/>
                <a:ea typeface="+mn-ea"/>
                <a:cs typeface="Oracle Sans" panose="020B05030202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ace.oracle.com</a:t>
            </a:r>
            <a:endParaRPr kumimoji="0" lang="en-US" sz="1600" b="0" i="0" u="sng" strike="noStrike" kern="1200" cap="none" spc="0" normalizeH="0" baseline="0" noProof="0" dirty="0">
              <a:ln>
                <a:noFill/>
              </a:ln>
              <a:solidFill>
                <a:srgbClr val="2C5967"/>
              </a:solidFill>
              <a:effectLst/>
              <a:uLnTx/>
              <a:uFillTx/>
              <a:latin typeface="Oracle Sans" panose="020B0503020204020204" pitchFamily="34" charset="0"/>
              <a:ea typeface="+mn-ea"/>
              <a:cs typeface="Oracle Sans" panose="020B0503020204020204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8B56A5F-4242-9AB6-FA18-3AE1F19C343D}"/>
              </a:ext>
            </a:extLst>
          </p:cNvPr>
          <p:cNvCxnSpPr/>
          <p:nvPr/>
        </p:nvCxnSpPr>
        <p:spPr>
          <a:xfrm>
            <a:off x="822959" y="3017520"/>
            <a:ext cx="548640" cy="0"/>
          </a:xfrm>
          <a:prstGeom prst="line">
            <a:avLst/>
          </a:prstGeom>
          <a:ln w="50800">
            <a:solidFill>
              <a:srgbClr val="FAC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9013D4B1-6DE5-F310-B2A6-D697880A40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120" y="5943600"/>
            <a:ext cx="731520" cy="731520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BDFD9863-92F7-5A40-3B48-D6BD8E849E38}"/>
              </a:ext>
            </a:extLst>
          </p:cNvPr>
          <p:cNvGrpSpPr/>
          <p:nvPr/>
        </p:nvGrpSpPr>
        <p:grpSpPr>
          <a:xfrm>
            <a:off x="822960" y="6126479"/>
            <a:ext cx="8943319" cy="277000"/>
            <a:chOff x="548639" y="6126479"/>
            <a:chExt cx="8943319" cy="277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8508FFC-0DAC-7C88-AD41-DEC72158D917}"/>
                </a:ext>
              </a:extLst>
            </p:cNvPr>
            <p:cNvSpPr/>
            <p:nvPr/>
          </p:nvSpPr>
          <p:spPr>
            <a:xfrm>
              <a:off x="5989319" y="6126480"/>
              <a:ext cx="914400" cy="276999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" panose="020B0503020204020204" pitchFamily="34" charset="0"/>
                  <a:ea typeface="+mn-ea"/>
                  <a:cs typeface="Oracle Sans" panose="020B0503020204020204" pitchFamily="34" charset="0"/>
                </a:rPr>
                <a:t>@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" panose="020B0503020204020204" pitchFamily="34" charset="0"/>
                  <a:ea typeface="+mn-ea"/>
                  <a:cs typeface="Oracle Sans" panose="020B0503020204020204" pitchFamily="34" charset="0"/>
                </a:rPr>
                <a:t>oracleace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" panose="020B0503020204020204" pitchFamily="34" charset="0"/>
                <a:ea typeface="+mn-ea"/>
                <a:cs typeface="Oracle Sans" panose="020B050302020402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98E81A8-33AB-DDD0-20E5-073A9BC9312F}"/>
                </a:ext>
              </a:extLst>
            </p:cNvPr>
            <p:cNvSpPr/>
            <p:nvPr/>
          </p:nvSpPr>
          <p:spPr>
            <a:xfrm>
              <a:off x="3520439" y="6126480"/>
              <a:ext cx="2011680" cy="276999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" panose="020B0503020204020204" pitchFamily="34" charset="0"/>
                  <a:ea typeface="+mn-ea"/>
                  <a:cs typeface="Oracle Sans" panose="020B0503020204020204" pitchFamily="34" charset="0"/>
                </a:rPr>
                <a:t>Facebook.com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" panose="020B0503020204020204" pitchFamily="34" charset="0"/>
                  <a:ea typeface="+mn-ea"/>
                  <a:cs typeface="Oracle Sans" panose="020B0503020204020204" pitchFamily="34" charset="0"/>
                </a:rPr>
                <a:t>/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" panose="020B0503020204020204" pitchFamily="34" charset="0"/>
                  <a:ea typeface="+mn-ea"/>
                  <a:cs typeface="Oracle Sans" panose="020B0503020204020204" pitchFamily="34" charset="0"/>
                </a:rPr>
                <a:t>OracleACEs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" panose="020B0503020204020204" pitchFamily="34" charset="0"/>
                <a:ea typeface="+mn-ea"/>
                <a:cs typeface="Oracle Sans" panose="020B050302020402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E7FBC16-A180-37CC-957E-2FDA21AD8CB4}"/>
                </a:ext>
              </a:extLst>
            </p:cNvPr>
            <p:cNvSpPr/>
            <p:nvPr/>
          </p:nvSpPr>
          <p:spPr>
            <a:xfrm>
              <a:off x="868679" y="6126480"/>
              <a:ext cx="2103120" cy="276999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" panose="020B0503020204020204" pitchFamily="34" charset="0"/>
                  <a:ea typeface="+mn-ea"/>
                  <a:cs typeface="Oracle Sans" panose="020B0503020204020204" pitchFamily="34" charset="0"/>
                </a:rPr>
                <a:t>aceprogram_ww@oracle.com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" panose="020B0503020204020204" pitchFamily="34" charset="0"/>
                <a:ea typeface="+mn-ea"/>
                <a:cs typeface="Oracle Sans" panose="020B050302020402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04F5BCA-D997-50AA-A4FC-E4CFCF5CC3BC}"/>
                </a:ext>
              </a:extLst>
            </p:cNvPr>
            <p:cNvSpPr/>
            <p:nvPr/>
          </p:nvSpPr>
          <p:spPr>
            <a:xfrm>
              <a:off x="7452359" y="6126479"/>
              <a:ext cx="2039599" cy="274320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" panose="020B0503020204020204" pitchFamily="34" charset="0"/>
                  <a:ea typeface="+mn-ea"/>
                  <a:cs typeface="Oracle Sans" panose="020B0503020204020204" pitchFamily="34" charset="0"/>
                </a:rPr>
                <a:t>Oracle ACE Program Group</a:t>
              </a:r>
            </a:p>
          </p:txBody>
        </p:sp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FE17954D-DC50-3E9D-8200-3774A0BE9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8639" y="6126480"/>
              <a:ext cx="274320" cy="274320"/>
            </a:xfrm>
            <a:prstGeom prst="rect">
              <a:avLst/>
            </a:prstGeom>
          </p:spPr>
        </p:pic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2704A9CA-783E-D6D6-758D-F1894646B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200400" y="6126480"/>
              <a:ext cx="274320" cy="274320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271F9F80-6D96-4D72-05F8-21367D48D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132319" y="6126480"/>
              <a:ext cx="274320" cy="274320"/>
            </a:xfrm>
            <a:prstGeom prst="rect">
              <a:avLst/>
            </a:prstGeom>
          </p:spPr>
        </p:pic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009E2A8-C5F9-32B0-2AE1-F33EDA58C7B3}"/>
                </a:ext>
              </a:extLst>
            </p:cNvPr>
            <p:cNvGrpSpPr/>
            <p:nvPr/>
          </p:nvGrpSpPr>
          <p:grpSpPr>
            <a:xfrm>
              <a:off x="5714999" y="6126480"/>
              <a:ext cx="320041" cy="274320"/>
              <a:chOff x="5509590" y="5545997"/>
              <a:chExt cx="320041" cy="274320"/>
            </a:xfrm>
          </p:grpSpPr>
          <p:pic>
            <p:nvPicPr>
              <p:cNvPr id="61" name="Graphic 60">
                <a:extLst>
                  <a:ext uri="{FF2B5EF4-FFF2-40B4-BE49-F238E27FC236}">
                    <a16:creationId xmlns:a16="http://schemas.microsoft.com/office/drawing/2014/main" id="{13EDFF24-5608-D03B-9906-1B6BCDFB26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509590" y="5568857"/>
                <a:ext cx="228600" cy="228600"/>
              </a:xfrm>
              <a:prstGeom prst="rect">
                <a:avLst/>
              </a:prstGeom>
            </p:spPr>
          </p:pic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0A6F405-BBF1-8C46-0C84-548F5B5BD055}"/>
                  </a:ext>
                </a:extLst>
              </p:cNvPr>
              <p:cNvSpPr/>
              <p:nvPr/>
            </p:nvSpPr>
            <p:spPr>
              <a:xfrm>
                <a:off x="5555311" y="5545997"/>
                <a:ext cx="274320" cy="274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CFBFA"/>
                  </a:solidFill>
                  <a:effectLst/>
                  <a:uLnTx/>
                  <a:uFillTx/>
                  <a:latin typeface="Oracle Sans"/>
                  <a:ea typeface="+mn-ea"/>
                  <a:cs typeface="+mn-cs"/>
                </a:endParaRPr>
              </a:p>
            </p:txBody>
          </p:sp>
        </p:grp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A1E9D997-F062-BC46-9095-A7565B2DD672}"/>
              </a:ext>
            </a:extLst>
          </p:cNvPr>
          <p:cNvSpPr txBox="1"/>
          <p:nvPr/>
        </p:nvSpPr>
        <p:spPr>
          <a:xfrm>
            <a:off x="4321147" y="-80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C7D869F9-FA96-786D-8B0E-5578151DD2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661511"/>
            <a:ext cx="1828801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55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B684DB2-2477-4DF7-98B3-612DAF0BD5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6150" y="1408500"/>
            <a:ext cx="10800000" cy="3692525"/>
          </a:xfrm>
        </p:spPr>
        <p:txBody>
          <a:bodyPr/>
          <a:lstStyle/>
          <a:p>
            <a:pPr lvl="0"/>
            <a:r>
              <a:rPr lang="en-GB" sz="3200" dirty="0"/>
              <a:t>Create reusable components</a:t>
            </a:r>
          </a:p>
          <a:p>
            <a:pPr lvl="0"/>
            <a:r>
              <a:rPr lang="en-GB" sz="3200" dirty="0"/>
              <a:t>Enhance maintainability</a:t>
            </a:r>
          </a:p>
          <a:p>
            <a:pPr lvl="0"/>
            <a:r>
              <a:rPr lang="en-GB" sz="3200" dirty="0"/>
              <a:t>Easily share</a:t>
            </a:r>
          </a:p>
          <a:p>
            <a:pPr lvl="0"/>
            <a:r>
              <a:rPr lang="en-GB" sz="3200" dirty="0"/>
              <a:t>Good Practices</a:t>
            </a:r>
          </a:p>
          <a:p>
            <a:pPr lvl="0"/>
            <a:endParaRPr lang="en-GB" sz="32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7EF315-791E-4DEE-9BFE-93A6A5FC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800" y="458970"/>
            <a:ext cx="10801350" cy="538609"/>
          </a:xfrm>
        </p:spPr>
        <p:txBody>
          <a:bodyPr/>
          <a:lstStyle/>
          <a:p>
            <a:r>
              <a:rPr lang="en-US" dirty="0"/>
              <a:t>APEX Plugins - Why</a:t>
            </a:r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11919E-37C3-A697-6E83-63738626619A}"/>
              </a:ext>
            </a:extLst>
          </p:cNvPr>
          <p:cNvSpPr/>
          <p:nvPr/>
        </p:nvSpPr>
        <p:spPr>
          <a:xfrm rot="20183011">
            <a:off x="2549660" y="2974680"/>
            <a:ext cx="515878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9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BORING!</a:t>
            </a:r>
          </a:p>
        </p:txBody>
      </p:sp>
    </p:spTree>
    <p:extLst>
      <p:ext uri="{BB962C8B-B14F-4D97-AF65-F5344CB8AC3E}">
        <p14:creationId xmlns:p14="http://schemas.microsoft.com/office/powerpoint/2010/main" val="188118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FEC22-6593-5D7F-C668-5664689D2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28800"/>
            <a:ext cx="10801350" cy="538609"/>
          </a:xfrm>
        </p:spPr>
        <p:txBody>
          <a:bodyPr/>
          <a:lstStyle/>
          <a:p>
            <a:r>
              <a:rPr lang="en-GB" dirty="0"/>
              <a:t>APEX Plugins – Why (Second Try)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7504AE-FFEB-686C-E73F-5578EFD1091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03720C-0C9D-116A-981C-338AEB4D356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It is fun to learn something new</a:t>
            </a:r>
          </a:p>
          <a:p>
            <a:r>
              <a:rPr lang="en-GB" dirty="0"/>
              <a:t>Reusable Components aren't boring</a:t>
            </a:r>
          </a:p>
          <a:p>
            <a:r>
              <a:rPr lang="en-GB" dirty="0"/>
              <a:t>It's another tool we can use</a:t>
            </a:r>
          </a:p>
          <a:p>
            <a:r>
              <a:rPr lang="en-GB" dirty="0"/>
              <a:t>Helps to understand third-party plugins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67399-C522-5214-46AE-FAE5E9A8D1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E8687-B62A-9691-8D24-EC78F8D06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5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896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95D9A-12D4-E2B6-1942-D3B9AE513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28800"/>
            <a:ext cx="10801350" cy="538609"/>
          </a:xfrm>
        </p:spPr>
        <p:txBody>
          <a:bodyPr/>
          <a:lstStyle/>
          <a:p>
            <a:r>
              <a:rPr lang="en-GB" dirty="0"/>
              <a:t>APEX Plugins - When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2BFA5-C67B-9199-0A47-6AA259B137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5A8B43-AEC3-5EED-DC84-349D4EADF2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You keep repeating yourself</a:t>
            </a:r>
          </a:p>
          <a:p>
            <a:r>
              <a:rPr lang="en-GB" dirty="0"/>
              <a:t>You add ten different things for one functionality</a:t>
            </a:r>
          </a:p>
          <a:p>
            <a:r>
              <a:rPr lang="en-GB" dirty="0"/>
              <a:t>Enhance the toolbox for your team</a:t>
            </a:r>
          </a:p>
          <a:p>
            <a:r>
              <a:rPr lang="en-GB" dirty="0"/>
              <a:t>Enhance the toolbox for the community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1835C-E150-54A6-7A55-0057B1EF35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65915B-6A92-A977-2719-BFC8809A58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6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127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EF7ED-B353-2007-42B6-8AD100247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28800"/>
            <a:ext cx="10801350" cy="538609"/>
          </a:xfrm>
        </p:spPr>
        <p:txBody>
          <a:bodyPr/>
          <a:lstStyle/>
          <a:p>
            <a:r>
              <a:rPr lang="en-GB" dirty="0"/>
              <a:t>Source Code Repository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2437B-805E-17B0-BCC1-734820628F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F1F901-A7F2-E7B2-F972-15A0D1AFE42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hlinkClick r:id="rId2"/>
              </a:rPr>
              <a:t>https://github.com/commi235/apex-plugin-starter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D82E-D1DD-1516-768D-9D1233FD01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79B82-1EB3-3330-273F-3E0A35AAEC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7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087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F656F-CBF7-15B6-9DFB-A48EB4CFD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28800"/>
            <a:ext cx="10801350" cy="538609"/>
          </a:xfrm>
        </p:spPr>
        <p:txBody>
          <a:bodyPr/>
          <a:lstStyle/>
          <a:p>
            <a:r>
              <a:rPr lang="en-GB" dirty="0"/>
              <a:t>APEX Plugins – Example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0DA35-743F-5B89-F4CE-2357A0C2A4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AD1AFE-B3EB-4CB3-318C-6CC4876FC0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Simple Dynamic Action Plugin</a:t>
            </a:r>
          </a:p>
          <a:p>
            <a:r>
              <a:rPr lang="en-GB" dirty="0"/>
              <a:t>Store and Retrieve Browser Scroll Position</a:t>
            </a:r>
          </a:p>
          <a:p>
            <a:r>
              <a:rPr lang="en-GB" dirty="0"/>
              <a:t>Mostly JavaScript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E102E-461D-B686-DB7F-9EDA4351EF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0B14B-6F37-3AD2-3ED9-5DB2A292BD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8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159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70CF2-84D0-9A4C-6071-D670FC836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28800"/>
            <a:ext cx="10801350" cy="538609"/>
          </a:xfrm>
        </p:spPr>
        <p:txBody>
          <a:bodyPr/>
          <a:lstStyle/>
          <a:p>
            <a:r>
              <a:rPr lang="en-GB" dirty="0"/>
              <a:t>APEX Plugins – </a:t>
            </a:r>
            <a:r>
              <a:rPr lang="en-GB"/>
              <a:t>Example 2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7566CB-A308-BFED-CB59-CAB6A286C9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7BC203-BC08-9C53-65EC-EE8836ED324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Simple Item Plugin</a:t>
            </a:r>
          </a:p>
          <a:p>
            <a:r>
              <a:rPr lang="en-GB" dirty="0"/>
              <a:t>Read-Only Item</a:t>
            </a:r>
          </a:p>
          <a:p>
            <a:r>
              <a:rPr lang="en-GB" dirty="0"/>
              <a:t>Copy to Clipboard</a:t>
            </a:r>
          </a:p>
          <a:p>
            <a:r>
              <a:rPr lang="en-GB" dirty="0"/>
              <a:t>PL/SQL &amp; JavaScript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07620-8022-09C6-F6C5-FE3AA8BCF7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9F8F8-9CAC-066D-BC77-A2A2E75BD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9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533182"/>
      </p:ext>
    </p:extLst>
  </p:cSld>
  <p:clrMapOvr>
    <a:masterClrMapping/>
  </p:clrMapOvr>
</p:sld>
</file>

<file path=ppt/theme/theme1.xml><?xml version="1.0" encoding="utf-8"?>
<a:theme xmlns:a="http://schemas.openxmlformats.org/drawingml/2006/main" name="GOD PPT Master 16:9">
  <a:themeElements>
    <a:clrScheme name="Hyand Colors">
      <a:dk1>
        <a:srgbClr val="000000"/>
      </a:dk1>
      <a:lt1>
        <a:srgbClr val="FFFFFF"/>
      </a:lt1>
      <a:dk2>
        <a:srgbClr val="7F7F7F"/>
      </a:dk2>
      <a:lt2>
        <a:srgbClr val="00C48D"/>
      </a:lt2>
      <a:accent1>
        <a:srgbClr val="00C48D"/>
      </a:accent1>
      <a:accent2>
        <a:srgbClr val="0092E1"/>
      </a:accent2>
      <a:accent3>
        <a:srgbClr val="802392"/>
      </a:accent3>
      <a:accent4>
        <a:srgbClr val="EE2677"/>
      </a:accent4>
      <a:accent5>
        <a:srgbClr val="E94F35"/>
      </a:accent5>
      <a:accent6>
        <a:srgbClr val="F0EB83"/>
      </a:accent6>
      <a:hlink>
        <a:srgbClr val="0092E1"/>
      </a:hlink>
      <a:folHlink>
        <a:srgbClr val="00C48D"/>
      </a:folHlink>
    </a:clrScheme>
    <a:fontScheme name="Hyand Fonts">
      <a:majorFont>
        <a:latin typeface="Px Grotesk Light"/>
        <a:ea typeface=""/>
        <a:cs typeface=""/>
      </a:majorFont>
      <a:minorFont>
        <a:latin typeface="Px Grotesk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40216_Hyand_PPT_Master_16to9_Px Grotesk" id="{75D4DDCF-BAAC-4B8C-B20E-4367FF0D5D98}" vid="{89A77B1B-C3AF-4749-9CB4-02A454CAB778}"/>
    </a:ext>
  </a:extLst>
</a:theme>
</file>

<file path=ppt/theme/theme2.xml><?xml version="1.0" encoding="utf-8"?>
<a:theme xmlns:a="http://schemas.openxmlformats.org/drawingml/2006/main" name="Parent Master Pillars">
  <a:themeElements>
    <a:clrScheme name="Oracle Redwood 06-2020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C74634"/>
      </a:accent1>
      <a:accent2>
        <a:srgbClr val="FACD62"/>
      </a:accent2>
      <a:accent3>
        <a:srgbClr val="94AFAF"/>
      </a:accent3>
      <a:accent4>
        <a:srgbClr val="2B6242"/>
      </a:accent4>
      <a:accent5>
        <a:srgbClr val="AE562C"/>
      </a:accent5>
      <a:accent6>
        <a:srgbClr val="759C6C"/>
      </a:accent6>
      <a:hlink>
        <a:srgbClr val="2C5967"/>
      </a:hlink>
      <a:folHlink>
        <a:srgbClr val="2C5967"/>
      </a:folHlink>
    </a:clrScheme>
    <a:fontScheme name="Oracle">
      <a:majorFont>
        <a:latin typeface="Georgia"/>
        <a:ea typeface=""/>
        <a:cs typeface=""/>
      </a:majorFont>
      <a:minorFont>
        <a:latin typeface="Oracle Sans"/>
        <a:ea typeface=""/>
        <a:cs typeface=""/>
      </a:minorFont>
    </a:fontScheme>
    <a:fmtScheme name="Flat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>
            <a:shade val="65000"/>
          </a:schemeClr>
        </a:solidFill>
      </a:fillStyleLst>
      <a:lnStyleLst>
        <a:ln w="3175" cap="flat" cmpd="sng" algn="ctr">
          <a:solidFill>
            <a:schemeClr val="phClr">
              <a:shade val="65000"/>
            </a:schemeClr>
          </a:solidFill>
          <a:prstDash val="solid"/>
        </a:ln>
        <a:ln w="3175" cap="flat" cmpd="sng" algn="ctr">
          <a:solidFill>
            <a:schemeClr val="phClr"/>
          </a:solidFill>
          <a:prstDash val="solid"/>
        </a:ln>
        <a:ln w="0" cap="flat" cmpd="sng" algn="ctr">
          <a:noFill/>
        </a:ln>
      </a:lnStyleLst>
      <a:effectStyleLst>
        <a:effectStyle>
          <a:effectLst>
            <a:blur/>
          </a:effectLst>
        </a:effectStyle>
        <a:effectStyle>
          <a:effectLst>
            <a:blur/>
          </a:effectLst>
        </a:effectStyle>
        <a:effectStyle>
          <a:effectLst>
            <a:fillOverlay blend="darken">
              <a:solidFill>
                <a:schemeClr val="phClr">
                  <a:shade val="30000"/>
                </a:schemeClr>
              </a:solidFill>
            </a:fillOverlay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cean">
      <a:srgbClr val="2C5967"/>
    </a:custClr>
    <a:custClr name="Surf">
      <a:srgbClr val="41817E"/>
    </a:custClr>
    <a:custClr name="Sand">
      <a:srgbClr val="E5DBBE"/>
    </a:custClr>
    <a:custClr name="Pebble">
      <a:srgbClr val="8B8580"/>
    </a:custClr>
    <a:custClr name="Granite">
      <a:srgbClr val="67605B"/>
    </a:custClr>
    <a:custClr name="Position 6">
      <a:srgbClr val="FFFFFF"/>
    </a:custClr>
    <a:custClr name="Highlight/hyperlink dark theme">
      <a:srgbClr val="FACD62"/>
    </a:custClr>
    <a:custClr name="Highlight/numbered list light theme">
      <a:srgbClr val="AE562C"/>
    </a:custClr>
    <a:custClr name="Hyperlink light theme (default)">
      <a:srgbClr val="2C5967"/>
    </a:custClr>
    <a:custClr name="Numbered list dark theme">
      <a:srgbClr val="759C6C"/>
    </a:custClr>
    <a:custClr name="Brand: Neutral 30">
      <a:srgbClr val="F1EFED"/>
    </a:custClr>
    <a:custClr name="Developer: Pebble 30">
      <a:srgbClr val="E7F0FD"/>
    </a:custClr>
    <a:custClr name="Database: Slate 30">
      <a:srgbClr val="E7F2F2"/>
    </a:custClr>
    <a:custClr name="Cloud Platform: Pine 30">
      <a:srgbClr val="E0F5E7"/>
    </a:custClr>
    <a:custClr name="Finance / Operations: Teal 30">
      <a:srgbClr val="E8F1F0"/>
    </a:custClr>
    <a:custClr name="NetSuite: Ocean 30">
      <a:srgbClr val="E7F2F5"/>
    </a:custClr>
    <a:custClr name="GBU: Lilac 30">
      <a:srgbClr val="EBEFFE"/>
    </a:custClr>
    <a:custClr name="CX/Marketing: Plum 30">
      <a:srgbClr val="F5ECFB"/>
    </a:custClr>
    <a:custClr name="HCM/HR: Rose 30">
      <a:srgbClr val="FBECEF"/>
    </a:custClr>
    <a:custClr name="SCM: Sienna 30">
      <a:srgbClr val="FCEDD9"/>
    </a:custClr>
    <a:custClr name="Brand: Neutral 70">
      <a:srgbClr val="AEA8A2"/>
    </a:custClr>
    <a:custClr name="Developer: Pebble 70">
      <a:srgbClr val="A2AAB6"/>
    </a:custClr>
    <a:custClr name="Database: Slate 70">
      <a:srgbClr val="99ADAE"/>
    </a:custClr>
    <a:custClr name="Cloud Platform: Pine 70">
      <a:srgbClr val="86B596"/>
    </a:custClr>
    <a:custClr name="Finance / Operations: Teal 70">
      <a:srgbClr val="89B2B0"/>
    </a:custClr>
    <a:custClr name="NetSuite: Ocean 70">
      <a:srgbClr val="81B2C3"/>
    </a:custClr>
    <a:custClr name="GBU: Lilac 70">
      <a:srgbClr val="A0A9C5"/>
    </a:custClr>
    <a:custClr name="CX/Marketing: Plum 70">
      <a:srgbClr val="B7A1C4"/>
    </a:custClr>
    <a:custClr name="HCM/HR: Rose 70">
      <a:srgbClr val="CE9BA7"/>
    </a:custClr>
    <a:custClr name="SCM: Sienna 70">
      <a:srgbClr val="D39F5D"/>
    </a:custClr>
    <a:custClr name="Brand: Neutral 140">
      <a:srgbClr val="514C47"/>
    </a:custClr>
    <a:custClr name="Developer: Pebble 140">
      <a:srgbClr val="494D53"/>
    </a:custClr>
    <a:custClr name="Database: Slate 140">
      <a:srgbClr val="464F4F"/>
    </a:custClr>
    <a:custClr name="Cloud Platform: Pine 140">
      <a:srgbClr val="33553C"/>
    </a:custClr>
    <a:custClr name="Finance / Operations: Teal 140">
      <a:srgbClr val="315357"/>
    </a:custClr>
    <a:custClr name="NetSuite: Ocean 140">
      <a:srgbClr val="2C5266"/>
    </a:custClr>
    <a:custClr name="GBU: Lilac 140">
      <a:srgbClr val="464C68"/>
    </a:custClr>
    <a:custClr name="CX/Marketing: Plum 140">
      <a:srgbClr val="594564"/>
    </a:custClr>
    <a:custClr name="HCM/HR: Rose 140">
      <a:srgbClr val="6C3F49"/>
    </a:custClr>
    <a:custClr name="SCM: Sienna 140">
      <a:srgbClr val="713F25"/>
    </a:custClr>
    <a:custClr name="Brand: Neutral 170">
      <a:srgbClr val="312D2A"/>
    </a:custClr>
    <a:custClr name="Developer: Pebble 170">
      <a:srgbClr val="2B2E32"/>
    </a:custClr>
    <a:custClr name="Database: Slate 170">
      <a:srgbClr val="2A2F2F"/>
    </a:custClr>
    <a:custClr name="Cloud Platform: Pine 170">
      <a:srgbClr val="1E3224"/>
    </a:custClr>
    <a:custClr name="Finance / Operations: Teal 170">
      <a:srgbClr val="1E3133"/>
    </a:custClr>
    <a:custClr name="NetSuite: Ocean 170">
      <a:srgbClr val="1A2F3F"/>
    </a:custClr>
    <a:custClr name="GBU: Lilac 170">
      <a:srgbClr val="2A2D3F"/>
    </a:custClr>
    <a:custClr name="CX/Marketing: Plum 170">
      <a:srgbClr val="36293C"/>
    </a:custClr>
    <a:custClr name="HCM/HR: Rose 170">
      <a:srgbClr val="41242B"/>
    </a:custClr>
    <a:custClr name="SCM: Sienna 170">
      <a:srgbClr val="442616"/>
    </a:custClr>
  </a:custClrLst>
  <a:extLst>
    <a:ext uri="{05A4C25C-085E-4340-85A3-A5531E510DB2}">
      <thm15:themeFamily xmlns:thm15="http://schemas.microsoft.com/office/thememl/2012/main" name="Presentation27" id="{746244E0-6EB1-0D4E-88F1-D81E174A1EEA}" vid="{828C6828-937C-3643-A1E3-48C9D142DCA3}"/>
    </a:ext>
  </a:extLst>
</a:theme>
</file>

<file path=ppt/theme/theme3.xml><?xml version="1.0" encoding="utf-8"?>
<a:theme xmlns:a="http://schemas.openxmlformats.org/drawingml/2006/main" name="1_Parent Master Pillars">
  <a:themeElements>
    <a:clrScheme name="Oracle Redwood 06-2020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C74634"/>
      </a:accent1>
      <a:accent2>
        <a:srgbClr val="FACD62"/>
      </a:accent2>
      <a:accent3>
        <a:srgbClr val="94AFAF"/>
      </a:accent3>
      <a:accent4>
        <a:srgbClr val="2B6242"/>
      </a:accent4>
      <a:accent5>
        <a:srgbClr val="AE562C"/>
      </a:accent5>
      <a:accent6>
        <a:srgbClr val="759C6C"/>
      </a:accent6>
      <a:hlink>
        <a:srgbClr val="2C5967"/>
      </a:hlink>
      <a:folHlink>
        <a:srgbClr val="2C5967"/>
      </a:folHlink>
    </a:clrScheme>
    <a:fontScheme name="Oracle">
      <a:majorFont>
        <a:latin typeface="Georgia"/>
        <a:ea typeface=""/>
        <a:cs typeface=""/>
      </a:majorFont>
      <a:minorFont>
        <a:latin typeface="Oracle Sans"/>
        <a:ea typeface=""/>
        <a:cs typeface=""/>
      </a:minorFont>
    </a:fontScheme>
    <a:fmtScheme name="Flat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>
            <a:shade val="65000"/>
          </a:schemeClr>
        </a:solidFill>
      </a:fillStyleLst>
      <a:lnStyleLst>
        <a:ln w="3175" cap="flat" cmpd="sng" algn="ctr">
          <a:solidFill>
            <a:schemeClr val="phClr">
              <a:shade val="65000"/>
            </a:schemeClr>
          </a:solidFill>
          <a:prstDash val="solid"/>
        </a:ln>
        <a:ln w="3175" cap="flat" cmpd="sng" algn="ctr">
          <a:solidFill>
            <a:schemeClr val="phClr"/>
          </a:solidFill>
          <a:prstDash val="solid"/>
        </a:ln>
        <a:ln w="0" cap="flat" cmpd="sng" algn="ctr">
          <a:noFill/>
        </a:ln>
      </a:lnStyleLst>
      <a:effectStyleLst>
        <a:effectStyle>
          <a:effectLst>
            <a:blur/>
          </a:effectLst>
        </a:effectStyle>
        <a:effectStyle>
          <a:effectLst>
            <a:blur/>
          </a:effectLst>
        </a:effectStyle>
        <a:effectStyle>
          <a:effectLst>
            <a:fillOverlay blend="darken">
              <a:solidFill>
                <a:schemeClr val="phClr">
                  <a:shade val="30000"/>
                </a:schemeClr>
              </a:solidFill>
            </a:fillOverlay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cean">
      <a:srgbClr val="2C5967"/>
    </a:custClr>
    <a:custClr name="Surf">
      <a:srgbClr val="41817E"/>
    </a:custClr>
    <a:custClr name="Sand">
      <a:srgbClr val="E5DBBE"/>
    </a:custClr>
    <a:custClr name="Pebble">
      <a:srgbClr val="8B8580"/>
    </a:custClr>
    <a:custClr name="Granite">
      <a:srgbClr val="67605B"/>
    </a:custClr>
    <a:custClr name="Position 6">
      <a:srgbClr val="FFFFFF"/>
    </a:custClr>
    <a:custClr name="Highlight/hyperlink dark theme">
      <a:srgbClr val="FACD62"/>
    </a:custClr>
    <a:custClr name="Highlight/numbered list light theme">
      <a:srgbClr val="AE562C"/>
    </a:custClr>
    <a:custClr name="Hyperlink light theme (default)">
      <a:srgbClr val="2C5967"/>
    </a:custClr>
    <a:custClr name="Numbered list dark theme">
      <a:srgbClr val="759C6C"/>
    </a:custClr>
    <a:custClr name="Brand: Neutral 30">
      <a:srgbClr val="F1EFED"/>
    </a:custClr>
    <a:custClr name="Developer: Pebble 30">
      <a:srgbClr val="E7F0FD"/>
    </a:custClr>
    <a:custClr name="Database: Slate 30">
      <a:srgbClr val="E7F2F2"/>
    </a:custClr>
    <a:custClr name="Cloud Platform: Pine 30">
      <a:srgbClr val="E0F5E7"/>
    </a:custClr>
    <a:custClr name="Finance / Operations: Teal 30">
      <a:srgbClr val="E8F1F0"/>
    </a:custClr>
    <a:custClr name="NetSuite: Ocean 30">
      <a:srgbClr val="E7F2F5"/>
    </a:custClr>
    <a:custClr name="GBU: Lilac 30">
      <a:srgbClr val="EBEFFE"/>
    </a:custClr>
    <a:custClr name="CX/Marketing: Plum 30">
      <a:srgbClr val="F5ECFB"/>
    </a:custClr>
    <a:custClr name="HCM/HR: Rose 30">
      <a:srgbClr val="FBECEF"/>
    </a:custClr>
    <a:custClr name="SCM: Sienna 30">
      <a:srgbClr val="FCEDD9"/>
    </a:custClr>
    <a:custClr name="Brand: Neutral 70">
      <a:srgbClr val="AEA8A2"/>
    </a:custClr>
    <a:custClr name="Developer: Pebble 70">
      <a:srgbClr val="A2AAB6"/>
    </a:custClr>
    <a:custClr name="Database: Slate 70">
      <a:srgbClr val="99ADAE"/>
    </a:custClr>
    <a:custClr name="Cloud Platform: Pine 70">
      <a:srgbClr val="86B596"/>
    </a:custClr>
    <a:custClr name="Finance / Operations: Teal 70">
      <a:srgbClr val="89B2B0"/>
    </a:custClr>
    <a:custClr name="NetSuite: Ocean 70">
      <a:srgbClr val="81B2C3"/>
    </a:custClr>
    <a:custClr name="GBU: Lilac 70">
      <a:srgbClr val="A0A9C5"/>
    </a:custClr>
    <a:custClr name="CX/Marketing: Plum 70">
      <a:srgbClr val="B7A1C4"/>
    </a:custClr>
    <a:custClr name="HCM/HR: Rose 70">
      <a:srgbClr val="CE9BA7"/>
    </a:custClr>
    <a:custClr name="SCM: Sienna 70">
      <a:srgbClr val="D39F5D"/>
    </a:custClr>
    <a:custClr name="Brand: Neutral 140">
      <a:srgbClr val="514C47"/>
    </a:custClr>
    <a:custClr name="Developer: Pebble 140">
      <a:srgbClr val="494D53"/>
    </a:custClr>
    <a:custClr name="Database: Slate 140">
      <a:srgbClr val="464F4F"/>
    </a:custClr>
    <a:custClr name="Cloud Platform: Pine 140">
      <a:srgbClr val="33553C"/>
    </a:custClr>
    <a:custClr name="Finance / Operations: Teal 140">
      <a:srgbClr val="315357"/>
    </a:custClr>
    <a:custClr name="NetSuite: Ocean 140">
      <a:srgbClr val="2C5266"/>
    </a:custClr>
    <a:custClr name="GBU: Lilac 140">
      <a:srgbClr val="464C68"/>
    </a:custClr>
    <a:custClr name="CX/Marketing: Plum 140">
      <a:srgbClr val="594564"/>
    </a:custClr>
    <a:custClr name="HCM/HR: Rose 140">
      <a:srgbClr val="6C3F49"/>
    </a:custClr>
    <a:custClr name="SCM: Sienna 140">
      <a:srgbClr val="713F25"/>
    </a:custClr>
    <a:custClr name="Brand: Neutral 170">
      <a:srgbClr val="312D2A"/>
    </a:custClr>
    <a:custClr name="Developer: Pebble 170">
      <a:srgbClr val="2B2E32"/>
    </a:custClr>
    <a:custClr name="Database: Slate 170">
      <a:srgbClr val="2A2F2F"/>
    </a:custClr>
    <a:custClr name="Cloud Platform: Pine 170">
      <a:srgbClr val="1E3224"/>
    </a:custClr>
    <a:custClr name="Finance / Operations: Teal 170">
      <a:srgbClr val="1E3133"/>
    </a:custClr>
    <a:custClr name="NetSuite: Ocean 170">
      <a:srgbClr val="1A2F3F"/>
    </a:custClr>
    <a:custClr name="GBU: Lilac 170">
      <a:srgbClr val="2A2D3F"/>
    </a:custClr>
    <a:custClr name="CX/Marketing: Plum 170">
      <a:srgbClr val="36293C"/>
    </a:custClr>
    <a:custClr name="HCM/HR: Rose 170">
      <a:srgbClr val="41242B"/>
    </a:custClr>
    <a:custClr name="SCM: Sienna 170">
      <a:srgbClr val="442616"/>
    </a:custClr>
  </a:custClrLst>
  <a:extLst>
    <a:ext uri="{05A4C25C-085E-4340-85A3-A5531E510DB2}">
      <thm15:themeFamily xmlns:thm15="http://schemas.microsoft.com/office/thememl/2012/main" name="Presentation27" id="{746244E0-6EB1-0D4E-88F1-D81E174A1EEA}" vid="{828C6828-937C-3643-A1E3-48C9D142DCA3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EF28BB586051C46B442A8F7C65BFA95" ma:contentTypeVersion="11" ma:contentTypeDescription="Ein neues Dokument erstellen." ma:contentTypeScope="" ma:versionID="2d5c7f3e45b5679fad0a0fec9ee2b147">
  <xsd:schema xmlns:xsd="http://www.w3.org/2001/XMLSchema" xmlns:xs="http://www.w3.org/2001/XMLSchema" xmlns:p="http://schemas.microsoft.com/office/2006/metadata/properties" xmlns:ns2="5cbf2f78-78cb-4e14-a4e5-0b5f15c2d8fc" xmlns:ns3="8ab9c662-7cb8-423a-90b0-15da806255d4" targetNamespace="http://schemas.microsoft.com/office/2006/metadata/properties" ma:root="true" ma:fieldsID="9d890f9cf9b98ce3d6b043016702dffa" ns2:_="" ns3:_="">
    <xsd:import namespace="5cbf2f78-78cb-4e14-a4e5-0b5f15c2d8fc"/>
    <xsd:import namespace="8ab9c662-7cb8-423a-90b0-15da806255d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bf2f78-78cb-4e14-a4e5-0b5f15c2d8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Bildmarkierungen" ma:readOnly="false" ma:fieldId="{5cf76f15-5ced-4ddc-b409-7134ff3c332f}" ma:taxonomyMulti="true" ma:sspId="f7321fbc-50bf-429f-9dfc-a6d339caed9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b9c662-7cb8-423a-90b0-15da806255d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7861e3c8-aff3-4bbd-94c4-88f182b43530}" ma:internalName="TaxCatchAll" ma:showField="CatchAllData" ma:web="8ab9c662-7cb8-423a-90b0-15da806255d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cbf2f78-78cb-4e14-a4e5-0b5f15c2d8fc">
      <Terms xmlns="http://schemas.microsoft.com/office/infopath/2007/PartnerControls"/>
    </lcf76f155ced4ddcb4097134ff3c332f>
    <TaxCatchAll xmlns="8ab9c662-7cb8-423a-90b0-15da806255d4" xsi:nil="true"/>
  </documentManagement>
</p:properties>
</file>

<file path=customXml/itemProps1.xml><?xml version="1.0" encoding="utf-8"?>
<ds:datastoreItem xmlns:ds="http://schemas.openxmlformats.org/officeDocument/2006/customXml" ds:itemID="{83282B7C-231D-4418-97ED-E652E9B4D6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cbf2f78-78cb-4e14-a4e5-0b5f15c2d8fc"/>
    <ds:schemaRef ds:uri="8ab9c662-7cb8-423a-90b0-15da806255d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3E9983B-A7D6-4855-A8BF-CF090C48D48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ED9A60F-B4D7-4FB2-B47D-BDD525F84C4C}">
  <ds:schemaRefs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dcmitype/"/>
    <ds:schemaRef ds:uri="http://purl.org/dc/elements/1.1/"/>
    <ds:schemaRef ds:uri="http://schemas.openxmlformats.org/package/2006/metadata/core-properties"/>
    <ds:schemaRef ds:uri="cf24570b-6e49-4cc0-9137-3fcf7a209499"/>
    <ds:schemaRef ds:uri="1b439574-6233-47a5-8dc5-2a228f6aa03d"/>
    <ds:schemaRef ds:uri="5cbf2f78-78cb-4e14-a4e5-0b5f15c2d8fc"/>
    <ds:schemaRef ds:uri="8ab9c662-7cb8-423a-90b0-15da806255d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GOD PPT Master 16:9</Template>
  <TotalTime>2669</TotalTime>
  <Words>380</Words>
  <Application>Microsoft Macintosh PowerPoint</Application>
  <PresentationFormat>Widescreen</PresentationFormat>
  <Paragraphs>95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8" baseType="lpstr">
      <vt:lpstr>Px Grotesk Regular</vt:lpstr>
      <vt:lpstr>Georgia</vt:lpstr>
      <vt:lpstr>Helvetica</vt:lpstr>
      <vt:lpstr>System Font Regular</vt:lpstr>
      <vt:lpstr>Roboto Light</vt:lpstr>
      <vt:lpstr>Calibri</vt:lpstr>
      <vt:lpstr>Wingdings</vt:lpstr>
      <vt:lpstr>Roboto Mono Medium</vt:lpstr>
      <vt:lpstr>Px Grotesk Light</vt:lpstr>
      <vt:lpstr>Roboto Mono</vt:lpstr>
      <vt:lpstr>Oracle Sans Light</vt:lpstr>
      <vt:lpstr>Oracle Sans</vt:lpstr>
      <vt:lpstr>Arial</vt:lpstr>
      <vt:lpstr>GOD PPT Master 16:9</vt:lpstr>
      <vt:lpstr>Parent Master Pillars</vt:lpstr>
      <vt:lpstr>1_Parent Master Pillars</vt:lpstr>
      <vt:lpstr>APEX Plugins - How to start</vt:lpstr>
      <vt:lpstr>PowerPoint Presentation</vt:lpstr>
      <vt:lpstr>PowerPoint Presentation</vt:lpstr>
      <vt:lpstr>APEX Plugins - Why</vt:lpstr>
      <vt:lpstr>APEX Plugins – Why (Second Try)</vt:lpstr>
      <vt:lpstr>APEX Plugins - When</vt:lpstr>
      <vt:lpstr>Source Code Repository</vt:lpstr>
      <vt:lpstr>APEX Plugins – Example 1</vt:lpstr>
      <vt:lpstr>APEX Plugins – Example 2</vt:lpstr>
      <vt:lpstr>APEX Plugins – Example 3</vt:lpstr>
      <vt:lpstr>APEX Plugins - Resources</vt:lpstr>
      <vt:lpstr>Moritz.Klein@hyand.com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Flows for APEX and/or  APEX Workflow?</dc:title>
  <dc:creator>de Bruijn, Niels</dc:creator>
  <cp:lastModifiedBy>Klein, Moritz (EXT)</cp:lastModifiedBy>
  <cp:revision>20</cp:revision>
  <dcterms:created xsi:type="dcterms:W3CDTF">2024-04-03T13:16:48Z</dcterms:created>
  <dcterms:modified xsi:type="dcterms:W3CDTF">2024-12-01T14:53:46Z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0x0101005EF28BB586051C46B442A8F7C65BFA95</vt:lpwstr>
  </property>
</Properties>
</file>